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Gill Sans MT"/>
        <a:ea typeface="Gill Sans MT"/>
        <a:cs typeface="Gill Sans MT"/>
        <a:sym typeface="Gill Sans MT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Gill Sans MT"/>
        <a:ea typeface="Gill Sans MT"/>
        <a:cs typeface="Gill Sans MT"/>
        <a:sym typeface="Gill Sans MT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Gill Sans MT"/>
        <a:ea typeface="Gill Sans MT"/>
        <a:cs typeface="Gill Sans MT"/>
        <a:sym typeface="Gill Sans MT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Gill Sans MT"/>
        <a:ea typeface="Gill Sans MT"/>
        <a:cs typeface="Gill Sans MT"/>
        <a:sym typeface="Gill Sans MT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Gill Sans MT"/>
        <a:ea typeface="Gill Sans MT"/>
        <a:cs typeface="Gill Sans MT"/>
        <a:sym typeface="Gill Sans MT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Gill Sans MT"/>
        <a:ea typeface="Gill Sans MT"/>
        <a:cs typeface="Gill Sans MT"/>
        <a:sym typeface="Gill Sans MT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Gill Sans MT"/>
        <a:ea typeface="Gill Sans MT"/>
        <a:cs typeface="Gill Sans MT"/>
        <a:sym typeface="Gill Sans MT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Gill Sans MT"/>
        <a:ea typeface="Gill Sans MT"/>
        <a:cs typeface="Gill Sans MT"/>
        <a:sym typeface="Gill Sans MT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Gill Sans MT"/>
        <a:ea typeface="Gill Sans MT"/>
        <a:cs typeface="Gill Sans MT"/>
        <a:sym typeface="Gill Sans M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Gill Sans MT"/>
          <a:ea typeface="Gill Sans MT"/>
          <a:cs typeface="Gill Sans M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CCD1"/>
          </a:solidFill>
        </a:fill>
      </a:tcStyle>
    </a:wholeTbl>
    <a:band2H>
      <a:tcTxStyle b="def" i="def"/>
      <a:tcStyle>
        <a:tcBdr/>
        <a:fill>
          <a:solidFill>
            <a:srgbClr val="E7E7E9"/>
          </a:solidFill>
        </a:fill>
      </a:tcStyle>
    </a:band2H>
    <a:firstCol>
      <a:tcTxStyle b="on" i="off">
        <a:font>
          <a:latin typeface="Gill Sans MT"/>
          <a:ea typeface="Gill Sans MT"/>
          <a:cs typeface="Gill Sans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Gill Sans MT"/>
          <a:ea typeface="Gill Sans MT"/>
          <a:cs typeface="Gill Sans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Gill Sans MT"/>
          <a:ea typeface="Gill Sans MT"/>
          <a:cs typeface="Gill Sans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Gill Sans MT"/>
          <a:ea typeface="Gill Sans MT"/>
          <a:cs typeface="Gill Sans M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EECF6"/>
          </a:solidFill>
        </a:fill>
      </a:tcStyle>
    </a:wholeTbl>
    <a:band2H>
      <a:tcTxStyle b="def" i="def"/>
      <a:tcStyle>
        <a:tcBdr/>
        <a:fill>
          <a:solidFill>
            <a:srgbClr val="E8F6FB"/>
          </a:solidFill>
        </a:fill>
      </a:tcStyle>
    </a:band2H>
    <a:firstCol>
      <a:tcTxStyle b="on" i="off">
        <a:font>
          <a:latin typeface="Gill Sans MT"/>
          <a:ea typeface="Gill Sans MT"/>
          <a:cs typeface="Gill Sans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Gill Sans MT"/>
          <a:ea typeface="Gill Sans MT"/>
          <a:cs typeface="Gill Sans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Gill Sans MT"/>
          <a:ea typeface="Gill Sans MT"/>
          <a:cs typeface="Gill Sans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ill Sans MT"/>
          <a:ea typeface="Gill Sans MT"/>
          <a:cs typeface="Gill Sans M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CD1"/>
          </a:solidFill>
        </a:fill>
      </a:tcStyle>
    </a:wholeTbl>
    <a:band2H>
      <a:tcTxStyle b="def" i="def"/>
      <a:tcStyle>
        <a:tcBdr/>
        <a:fill>
          <a:solidFill>
            <a:srgbClr val="E8EEE9"/>
          </a:solidFill>
        </a:fill>
      </a:tcStyle>
    </a:band2H>
    <a:firstCol>
      <a:tcTxStyle b="on" i="off">
        <a:font>
          <a:latin typeface="Gill Sans MT"/>
          <a:ea typeface="Gill Sans MT"/>
          <a:cs typeface="Gill Sans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Gill Sans MT"/>
          <a:ea typeface="Gill Sans MT"/>
          <a:cs typeface="Gill Sans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Gill Sans MT"/>
          <a:ea typeface="Gill Sans MT"/>
          <a:cs typeface="Gill Sans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ill Sans MT"/>
          <a:ea typeface="Gill Sans MT"/>
          <a:cs typeface="Gill Sans M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Gill Sans MT"/>
          <a:ea typeface="Gill Sans MT"/>
          <a:cs typeface="Gill Sans M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Gill Sans MT"/>
          <a:ea typeface="Gill Sans MT"/>
          <a:cs typeface="Gill Sans M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Gill Sans MT"/>
          <a:ea typeface="Gill Sans MT"/>
          <a:cs typeface="Gill Sans M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ill Sans MT"/>
          <a:ea typeface="Gill Sans MT"/>
          <a:cs typeface="Gill Sans M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Gill Sans MT"/>
          <a:ea typeface="Gill Sans MT"/>
          <a:cs typeface="Gill Sans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Gill Sans MT"/>
          <a:ea typeface="Gill Sans MT"/>
          <a:cs typeface="Gill Sans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Gill Sans MT"/>
          <a:ea typeface="Gill Sans MT"/>
          <a:cs typeface="Gill Sans M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ill Sans MT"/>
          <a:ea typeface="Gill Sans MT"/>
          <a:cs typeface="Gill Sans M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Gill Sans MT"/>
          <a:ea typeface="Gill Sans MT"/>
          <a:cs typeface="Gill Sans M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Gill Sans MT"/>
          <a:ea typeface="Gill Sans MT"/>
          <a:cs typeface="Gill Sans M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Gill Sans MT"/>
          <a:ea typeface="Gill Sans MT"/>
          <a:cs typeface="Gill Sans M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2" name="Shape 152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맑은 고딕"/>
      </a:defRPr>
    </a:lvl1pPr>
    <a:lvl2pPr indent="228600" latinLnBrk="0">
      <a:defRPr sz="1200">
        <a:latin typeface="+mn-lt"/>
        <a:ea typeface="+mn-ea"/>
        <a:cs typeface="+mn-cs"/>
        <a:sym typeface="맑은 고딕"/>
      </a:defRPr>
    </a:lvl2pPr>
    <a:lvl3pPr indent="457200" latinLnBrk="0">
      <a:defRPr sz="1200">
        <a:latin typeface="+mn-lt"/>
        <a:ea typeface="+mn-ea"/>
        <a:cs typeface="+mn-cs"/>
        <a:sym typeface="맑은 고딕"/>
      </a:defRPr>
    </a:lvl3pPr>
    <a:lvl4pPr indent="685800" latinLnBrk="0">
      <a:defRPr sz="1200">
        <a:latin typeface="+mn-lt"/>
        <a:ea typeface="+mn-ea"/>
        <a:cs typeface="+mn-cs"/>
        <a:sym typeface="맑은 고딕"/>
      </a:defRPr>
    </a:lvl4pPr>
    <a:lvl5pPr indent="914400" latinLnBrk="0">
      <a:defRPr sz="1200">
        <a:latin typeface="+mn-lt"/>
        <a:ea typeface="+mn-ea"/>
        <a:cs typeface="+mn-cs"/>
        <a:sym typeface="맑은 고딕"/>
      </a:defRPr>
    </a:lvl5pPr>
    <a:lvl6pPr indent="1143000" latinLnBrk="0">
      <a:defRPr sz="1200">
        <a:latin typeface="+mn-lt"/>
        <a:ea typeface="+mn-ea"/>
        <a:cs typeface="+mn-cs"/>
        <a:sym typeface="맑은 고딕"/>
      </a:defRPr>
    </a:lvl6pPr>
    <a:lvl7pPr indent="1371600" latinLnBrk="0">
      <a:defRPr sz="1200">
        <a:latin typeface="+mn-lt"/>
        <a:ea typeface="+mn-ea"/>
        <a:cs typeface="+mn-cs"/>
        <a:sym typeface="맑은 고딕"/>
      </a:defRPr>
    </a:lvl7pPr>
    <a:lvl8pPr indent="1600200" latinLnBrk="0">
      <a:defRPr sz="1200">
        <a:latin typeface="+mn-lt"/>
        <a:ea typeface="+mn-ea"/>
        <a:cs typeface="+mn-cs"/>
        <a:sym typeface="맑은 고딕"/>
      </a:defRPr>
    </a:lvl8pPr>
    <a:lvl9pPr indent="1828800" latinLnBrk="0">
      <a:defRPr sz="1200">
        <a:latin typeface="+mn-lt"/>
        <a:ea typeface="+mn-ea"/>
        <a:cs typeface="+mn-cs"/>
        <a:sym typeface="맑은 고딕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8"/>
          <p:cNvSpPr/>
          <p:nvPr/>
        </p:nvSpPr>
        <p:spPr>
          <a:xfrm>
            <a:off x="446533" y="457200"/>
            <a:ext cx="3703322" cy="9499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6" name="직사각형 9"/>
          <p:cNvSpPr/>
          <p:nvPr/>
        </p:nvSpPr>
        <p:spPr>
          <a:xfrm>
            <a:off x="8042147" y="453642"/>
            <a:ext cx="3703321" cy="98555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7" name="직사각형 10"/>
          <p:cNvSpPr/>
          <p:nvPr/>
        </p:nvSpPr>
        <p:spPr>
          <a:xfrm>
            <a:off x="4241829" y="457200"/>
            <a:ext cx="3703321" cy="91441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8" name="직사각형 6"/>
          <p:cNvSpPr/>
          <p:nvPr/>
        </p:nvSpPr>
        <p:spPr>
          <a:xfrm>
            <a:off x="446533" y="3085764"/>
            <a:ext cx="11262867" cy="33048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9" name="제목 텍스트"/>
          <p:cNvSpPr txBox="1"/>
          <p:nvPr>
            <p:ph type="title"/>
          </p:nvPr>
        </p:nvSpPr>
        <p:spPr>
          <a:xfrm>
            <a:off x="581190" y="1020431"/>
            <a:ext cx="10993551" cy="1475013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pPr/>
            <a:r>
              <a:t>제목 텍스트</a:t>
            </a:r>
          </a:p>
        </p:txBody>
      </p:sp>
      <p:sp>
        <p:nvSpPr>
          <p:cNvPr id="20" name="본문 첫 번째 줄…"/>
          <p:cNvSpPr txBox="1"/>
          <p:nvPr>
            <p:ph type="body" sz="quarter" idx="1"/>
          </p:nvPr>
        </p:nvSpPr>
        <p:spPr>
          <a:xfrm>
            <a:off x="581193" y="2495444"/>
            <a:ext cx="10993548" cy="590322"/>
          </a:xfrm>
          <a:prstGeom prst="rect">
            <a:avLst/>
          </a:prstGeom>
        </p:spPr>
        <p:txBody>
          <a:bodyPr anchor="t"/>
          <a:lstStyle>
            <a:lvl1pPr marL="0" indent="0">
              <a:buClrTx/>
              <a:buSzTx/>
              <a:buNone/>
              <a:defRPr cap="all" sz="1600">
                <a:solidFill>
                  <a:schemeClr val="accent2"/>
                </a:solidFill>
              </a:defRPr>
            </a:lvl1pPr>
            <a:lvl2pPr marL="0" indent="457200">
              <a:buClrTx/>
              <a:buSzTx/>
              <a:buNone/>
              <a:defRPr cap="all" sz="1600">
                <a:solidFill>
                  <a:schemeClr val="accent2"/>
                </a:solidFill>
              </a:defRPr>
            </a:lvl2pPr>
            <a:lvl3pPr marL="0" indent="914400">
              <a:buClrTx/>
              <a:buSzTx/>
              <a:buNone/>
              <a:defRPr cap="all" sz="1600">
                <a:solidFill>
                  <a:schemeClr val="accent2"/>
                </a:solidFill>
              </a:defRPr>
            </a:lvl3pPr>
            <a:lvl4pPr marL="0" indent="1371600">
              <a:buClrTx/>
              <a:buSzTx/>
              <a:buNone/>
              <a:defRPr cap="all" sz="1600">
                <a:solidFill>
                  <a:schemeClr val="accent2"/>
                </a:solidFill>
              </a:defRPr>
            </a:lvl4pPr>
            <a:lvl5pPr marL="0" indent="1828800">
              <a:buClrTx/>
              <a:buSzTx/>
              <a:buNone/>
              <a:defRPr cap="all" sz="1600">
                <a:solidFill>
                  <a:schemeClr val="accent2"/>
                </a:solidFill>
              </a:defRPr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21" name="슬라이드 번호"/>
          <p:cNvSpPr txBox="1"/>
          <p:nvPr>
            <p:ph type="sldNum" sz="quarter" idx="2"/>
          </p:nvPr>
        </p:nvSpPr>
        <p:spPr>
          <a:xfrm>
            <a:off x="11343463" y="6023129"/>
            <a:ext cx="231278" cy="23114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2F5AAC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직사각형 8"/>
          <p:cNvSpPr/>
          <p:nvPr/>
        </p:nvSpPr>
        <p:spPr>
          <a:xfrm>
            <a:off x="446533" y="457200"/>
            <a:ext cx="3703322" cy="9499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</a:p>
        </p:txBody>
      </p:sp>
      <p:sp>
        <p:nvSpPr>
          <p:cNvPr id="127" name="직사각형 9"/>
          <p:cNvSpPr/>
          <p:nvPr/>
        </p:nvSpPr>
        <p:spPr>
          <a:xfrm>
            <a:off x="8042147" y="453642"/>
            <a:ext cx="3703321" cy="98555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</a:p>
        </p:txBody>
      </p:sp>
      <p:sp>
        <p:nvSpPr>
          <p:cNvPr id="128" name="직사각형 10"/>
          <p:cNvSpPr/>
          <p:nvPr/>
        </p:nvSpPr>
        <p:spPr>
          <a:xfrm>
            <a:off x="4241829" y="457200"/>
            <a:ext cx="3703321" cy="91441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</a:p>
        </p:txBody>
      </p:sp>
      <p:sp>
        <p:nvSpPr>
          <p:cNvPr id="129" name="직사각형 7"/>
          <p:cNvSpPr/>
          <p:nvPr/>
        </p:nvSpPr>
        <p:spPr>
          <a:xfrm>
            <a:off x="445982" y="606554"/>
            <a:ext cx="11300036" cy="1258828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</a:p>
        </p:txBody>
      </p:sp>
      <p:sp>
        <p:nvSpPr>
          <p:cNvPr id="130" name="제목 텍스트"/>
          <p:cNvSpPr txBox="1"/>
          <p:nvPr>
            <p:ph type="title"/>
          </p:nvPr>
        </p:nvSpPr>
        <p:spPr>
          <a:xfrm>
            <a:off x="581193" y="729657"/>
            <a:ext cx="11029616" cy="988334"/>
          </a:xfrm>
          <a:prstGeom prst="rect">
            <a:avLst/>
          </a:prstGeom>
        </p:spPr>
        <p:txBody>
          <a:bodyPr/>
          <a:lstStyle>
            <a:lvl1pPr>
              <a:defRPr>
                <a:latin typeface="나눔고딕"/>
                <a:ea typeface="나눔고딕"/>
                <a:cs typeface="나눔고딕"/>
                <a:sym typeface="나눔고딕"/>
              </a:defRPr>
            </a:lvl1pPr>
          </a:lstStyle>
          <a:p>
            <a:pPr/>
            <a:r>
              <a:t>제목 텍스트</a:t>
            </a:r>
          </a:p>
        </p:txBody>
      </p:sp>
      <p:sp>
        <p:nvSpPr>
          <p:cNvPr id="131" name="본문 첫 번째 줄…"/>
          <p:cNvSpPr txBox="1"/>
          <p:nvPr>
            <p:ph type="body" sz="half" idx="1"/>
          </p:nvPr>
        </p:nvSpPr>
        <p:spPr>
          <a:xfrm>
            <a:off x="581193" y="2228002"/>
            <a:ext cx="5422390" cy="3633048"/>
          </a:xfrm>
          <a:prstGeom prst="rect">
            <a:avLst/>
          </a:prstGeom>
        </p:spPr>
        <p:txBody>
          <a:bodyPr/>
          <a:lstStyle>
            <a:lvl1pPr>
              <a:defRPr>
                <a:latin typeface="나눔고딕"/>
                <a:ea typeface="나눔고딕"/>
                <a:cs typeface="나눔고딕"/>
                <a:sym typeface="나눔고딕"/>
              </a:defRPr>
            </a:lvl1pPr>
            <a:lvl2pPr>
              <a:defRPr>
                <a:latin typeface="나눔고딕"/>
                <a:ea typeface="나눔고딕"/>
                <a:cs typeface="나눔고딕"/>
                <a:sym typeface="나눔고딕"/>
              </a:defRPr>
            </a:lvl2pPr>
            <a:lvl3pPr>
              <a:defRPr>
                <a:latin typeface="나눔고딕"/>
                <a:ea typeface="나눔고딕"/>
                <a:cs typeface="나눔고딕"/>
                <a:sym typeface="나눔고딕"/>
              </a:defRPr>
            </a:lvl3pPr>
            <a:lvl4pPr>
              <a:defRPr>
                <a:latin typeface="나눔고딕"/>
                <a:ea typeface="나눔고딕"/>
                <a:cs typeface="나눔고딕"/>
                <a:sym typeface="나눔고딕"/>
              </a:defRPr>
            </a:lvl4pPr>
            <a:lvl5pPr>
              <a:defRPr>
                <a:latin typeface="나눔고딕"/>
                <a:ea typeface="나눔고딕"/>
                <a:cs typeface="나눔고딕"/>
                <a:sym typeface="나눔고딕"/>
              </a:defRPr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32" name="슬라이드 번호"/>
          <p:cNvSpPr txBox="1"/>
          <p:nvPr>
            <p:ph type="sldNum" sz="quarter" idx="2"/>
          </p:nvPr>
        </p:nvSpPr>
        <p:spPr>
          <a:xfrm>
            <a:off x="11368138" y="6029479"/>
            <a:ext cx="242672" cy="218441"/>
          </a:xfrm>
          <a:prstGeom prst="rect">
            <a:avLst/>
          </a:prstGeom>
        </p:spPr>
        <p:txBody>
          <a:bodyPr/>
          <a:lstStyle>
            <a:lvl1pPr>
              <a:defRPr>
                <a:latin typeface="나눔고딕"/>
                <a:ea typeface="나눔고딕"/>
                <a:cs typeface="나눔고딕"/>
                <a:sym typeface="나눔고딕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직사각형 8"/>
          <p:cNvSpPr/>
          <p:nvPr/>
        </p:nvSpPr>
        <p:spPr>
          <a:xfrm>
            <a:off x="446533" y="457200"/>
            <a:ext cx="3703322" cy="9499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</a:p>
        </p:txBody>
      </p:sp>
      <p:sp>
        <p:nvSpPr>
          <p:cNvPr id="140" name="직사각형 9"/>
          <p:cNvSpPr/>
          <p:nvPr/>
        </p:nvSpPr>
        <p:spPr>
          <a:xfrm>
            <a:off x="8042147" y="453642"/>
            <a:ext cx="3703321" cy="98555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</a:p>
        </p:txBody>
      </p:sp>
      <p:sp>
        <p:nvSpPr>
          <p:cNvPr id="141" name="직사각형 10"/>
          <p:cNvSpPr/>
          <p:nvPr/>
        </p:nvSpPr>
        <p:spPr>
          <a:xfrm>
            <a:off x="4241829" y="457200"/>
            <a:ext cx="3703321" cy="91441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</a:p>
        </p:txBody>
      </p:sp>
      <p:sp>
        <p:nvSpPr>
          <p:cNvPr id="142" name="직사각형 6"/>
          <p:cNvSpPr/>
          <p:nvPr/>
        </p:nvSpPr>
        <p:spPr>
          <a:xfrm>
            <a:off x="440285" y="614407"/>
            <a:ext cx="11309340" cy="1189299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</a:p>
        </p:txBody>
      </p:sp>
      <p:sp>
        <p:nvSpPr>
          <p:cNvPr id="143" name="제목 텍스트"/>
          <p:cNvSpPr txBox="1"/>
          <p:nvPr>
            <p:ph type="title"/>
          </p:nvPr>
        </p:nvSpPr>
        <p:spPr>
          <a:xfrm>
            <a:off x="581191" y="702155"/>
            <a:ext cx="11029617" cy="1013802"/>
          </a:xfrm>
          <a:prstGeom prst="rect">
            <a:avLst/>
          </a:prstGeom>
        </p:spPr>
        <p:txBody>
          <a:bodyPr/>
          <a:lstStyle>
            <a:lvl1pPr>
              <a:defRPr>
                <a:latin typeface="나눔고딕"/>
                <a:ea typeface="나눔고딕"/>
                <a:cs typeface="나눔고딕"/>
                <a:sym typeface="나눔고딕"/>
              </a:defRPr>
            </a:lvl1pPr>
          </a:lstStyle>
          <a:p>
            <a:pPr/>
            <a:r>
              <a:t>제목 텍스트</a:t>
            </a:r>
          </a:p>
        </p:txBody>
      </p:sp>
      <p:sp>
        <p:nvSpPr>
          <p:cNvPr id="144" name="본문 첫 번째 줄…"/>
          <p:cNvSpPr txBox="1"/>
          <p:nvPr>
            <p:ph type="body" idx="1"/>
          </p:nvPr>
        </p:nvSpPr>
        <p:spPr>
          <a:xfrm>
            <a:off x="581191" y="2180495"/>
            <a:ext cx="11029617" cy="3678304"/>
          </a:xfrm>
          <a:prstGeom prst="rect">
            <a:avLst/>
          </a:prstGeom>
        </p:spPr>
        <p:txBody>
          <a:bodyPr/>
          <a:lstStyle>
            <a:lvl1pPr>
              <a:defRPr>
                <a:latin typeface="나눔고딕"/>
                <a:ea typeface="나눔고딕"/>
                <a:cs typeface="나눔고딕"/>
                <a:sym typeface="나눔고딕"/>
              </a:defRPr>
            </a:lvl1pPr>
            <a:lvl2pPr>
              <a:defRPr>
                <a:latin typeface="나눔고딕"/>
                <a:ea typeface="나눔고딕"/>
                <a:cs typeface="나눔고딕"/>
                <a:sym typeface="나눔고딕"/>
              </a:defRPr>
            </a:lvl2pPr>
            <a:lvl3pPr>
              <a:defRPr>
                <a:latin typeface="나눔고딕"/>
                <a:ea typeface="나눔고딕"/>
                <a:cs typeface="나눔고딕"/>
                <a:sym typeface="나눔고딕"/>
              </a:defRPr>
            </a:lvl3pPr>
            <a:lvl4pPr>
              <a:defRPr>
                <a:latin typeface="나눔고딕"/>
                <a:ea typeface="나눔고딕"/>
                <a:cs typeface="나눔고딕"/>
                <a:sym typeface="나눔고딕"/>
              </a:defRPr>
            </a:lvl4pPr>
            <a:lvl5pPr>
              <a:defRPr>
                <a:latin typeface="나눔고딕"/>
                <a:ea typeface="나눔고딕"/>
                <a:cs typeface="나눔고딕"/>
                <a:sym typeface="나눔고딕"/>
              </a:defRPr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45" name="슬라이드 번호"/>
          <p:cNvSpPr txBox="1"/>
          <p:nvPr>
            <p:ph type="sldNum" sz="quarter" idx="2"/>
          </p:nvPr>
        </p:nvSpPr>
        <p:spPr>
          <a:xfrm>
            <a:off x="11368135" y="6029479"/>
            <a:ext cx="242673" cy="218441"/>
          </a:xfrm>
          <a:prstGeom prst="rect">
            <a:avLst/>
          </a:prstGeom>
        </p:spPr>
        <p:txBody>
          <a:bodyPr/>
          <a:lstStyle>
            <a:lvl1pPr>
              <a:defRPr>
                <a:latin typeface="나눔고딕"/>
                <a:ea typeface="나눔고딕"/>
                <a:cs typeface="나눔고딕"/>
                <a:sym typeface="나눔고딕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직사각형 8"/>
          <p:cNvSpPr/>
          <p:nvPr/>
        </p:nvSpPr>
        <p:spPr>
          <a:xfrm>
            <a:off x="446533" y="457200"/>
            <a:ext cx="3703322" cy="9499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29" name="직사각형 9"/>
          <p:cNvSpPr/>
          <p:nvPr/>
        </p:nvSpPr>
        <p:spPr>
          <a:xfrm>
            <a:off x="8042147" y="453642"/>
            <a:ext cx="3703321" cy="98555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30" name="직사각형 10"/>
          <p:cNvSpPr/>
          <p:nvPr/>
        </p:nvSpPr>
        <p:spPr>
          <a:xfrm>
            <a:off x="4241829" y="457200"/>
            <a:ext cx="3703321" cy="91441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31" name="직사각형 6"/>
          <p:cNvSpPr/>
          <p:nvPr/>
        </p:nvSpPr>
        <p:spPr>
          <a:xfrm>
            <a:off x="440285" y="614407"/>
            <a:ext cx="11309340" cy="1189299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32" name="제목 텍스트"/>
          <p:cNvSpPr txBox="1"/>
          <p:nvPr>
            <p:ph type="title"/>
          </p:nvPr>
        </p:nvSpPr>
        <p:spPr>
          <a:xfrm>
            <a:off x="581191" y="702155"/>
            <a:ext cx="11029617" cy="1013802"/>
          </a:xfrm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33" name="본문 첫 번째 줄…"/>
          <p:cNvSpPr txBox="1"/>
          <p:nvPr>
            <p:ph type="body" idx="1"/>
          </p:nvPr>
        </p:nvSpPr>
        <p:spPr>
          <a:xfrm>
            <a:off x="581191" y="2180495"/>
            <a:ext cx="11029617" cy="3678304"/>
          </a:xfrm>
          <a:prstGeom prst="rect">
            <a:avLst/>
          </a:prstGeom>
        </p:spPr>
        <p:txBody>
          <a:bodyPr/>
          <a:lstStyle/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34" name="슬라이드 번호"/>
          <p:cNvSpPr txBox="1"/>
          <p:nvPr>
            <p:ph type="sldNum" sz="quarter" idx="2"/>
          </p:nvPr>
        </p:nvSpPr>
        <p:spPr>
          <a:xfrm>
            <a:off x="11379531" y="6023129"/>
            <a:ext cx="231277" cy="23114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직사각형 8"/>
          <p:cNvSpPr/>
          <p:nvPr/>
        </p:nvSpPr>
        <p:spPr>
          <a:xfrm>
            <a:off x="446533" y="457200"/>
            <a:ext cx="3703322" cy="9499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42" name="직사각형 9"/>
          <p:cNvSpPr/>
          <p:nvPr/>
        </p:nvSpPr>
        <p:spPr>
          <a:xfrm>
            <a:off x="8042147" y="453642"/>
            <a:ext cx="3703321" cy="98555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43" name="직사각형 10"/>
          <p:cNvSpPr/>
          <p:nvPr/>
        </p:nvSpPr>
        <p:spPr>
          <a:xfrm>
            <a:off x="4241829" y="457200"/>
            <a:ext cx="3703321" cy="91441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44" name="직사각형 7"/>
          <p:cNvSpPr/>
          <p:nvPr/>
        </p:nvSpPr>
        <p:spPr>
          <a:xfrm>
            <a:off x="447816" y="5141974"/>
            <a:ext cx="11290862" cy="1258828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45" name="제목 텍스트"/>
          <p:cNvSpPr txBox="1"/>
          <p:nvPr>
            <p:ph type="title"/>
          </p:nvPr>
        </p:nvSpPr>
        <p:spPr>
          <a:xfrm>
            <a:off x="581193" y="3043909"/>
            <a:ext cx="11029616" cy="1497508"/>
          </a:xfrm>
          <a:prstGeom prst="rect">
            <a:avLst/>
          </a:prstGeom>
        </p:spPr>
        <p:txBody>
          <a:bodyPr/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pPr/>
            <a:r>
              <a:t>제목 텍스트</a:t>
            </a:r>
          </a:p>
        </p:txBody>
      </p:sp>
      <p:sp>
        <p:nvSpPr>
          <p:cNvPr id="46" name="본문 첫 번째 줄…"/>
          <p:cNvSpPr txBox="1"/>
          <p:nvPr>
            <p:ph type="body" sz="quarter" idx="1"/>
          </p:nvPr>
        </p:nvSpPr>
        <p:spPr>
          <a:xfrm>
            <a:off x="581191" y="4541416"/>
            <a:ext cx="11029617" cy="600557"/>
          </a:xfrm>
          <a:prstGeom prst="rect">
            <a:avLst/>
          </a:prstGeom>
        </p:spPr>
        <p:txBody>
          <a:bodyPr anchor="t"/>
          <a:lstStyle>
            <a:lvl1pPr marL="0" indent="0">
              <a:buClrTx/>
              <a:buSzTx/>
              <a:buNone/>
              <a:defRPr cap="all">
                <a:solidFill>
                  <a:schemeClr val="accent2"/>
                </a:solidFill>
              </a:defRPr>
            </a:lvl1pPr>
            <a:lvl2pPr marL="0" indent="457200">
              <a:buClrTx/>
              <a:buSzTx/>
              <a:buNone/>
              <a:defRPr cap="all">
                <a:solidFill>
                  <a:schemeClr val="accent2"/>
                </a:solidFill>
              </a:defRPr>
            </a:lvl2pPr>
            <a:lvl3pPr marL="0" indent="914400">
              <a:buClrTx/>
              <a:buSzTx/>
              <a:buNone/>
              <a:defRPr cap="all">
                <a:solidFill>
                  <a:schemeClr val="accent2"/>
                </a:solidFill>
              </a:defRPr>
            </a:lvl3pPr>
            <a:lvl4pPr marL="0" indent="1371600">
              <a:buClrTx/>
              <a:buSzTx/>
              <a:buNone/>
              <a:defRPr cap="all">
                <a:solidFill>
                  <a:schemeClr val="accent2"/>
                </a:solidFill>
              </a:defRPr>
            </a:lvl4pPr>
            <a:lvl5pPr marL="0" indent="1828800">
              <a:buClrTx/>
              <a:buSzTx/>
              <a:buNone/>
              <a:defRPr cap="all">
                <a:solidFill>
                  <a:schemeClr val="accent2"/>
                </a:solidFill>
              </a:defRPr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7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2F5AAC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직사각형 8"/>
          <p:cNvSpPr/>
          <p:nvPr/>
        </p:nvSpPr>
        <p:spPr>
          <a:xfrm>
            <a:off x="446533" y="457200"/>
            <a:ext cx="3703322" cy="9499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55" name="직사각형 9"/>
          <p:cNvSpPr/>
          <p:nvPr/>
        </p:nvSpPr>
        <p:spPr>
          <a:xfrm>
            <a:off x="8042147" y="453642"/>
            <a:ext cx="3703321" cy="98555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56" name="직사각형 10"/>
          <p:cNvSpPr/>
          <p:nvPr/>
        </p:nvSpPr>
        <p:spPr>
          <a:xfrm>
            <a:off x="4241829" y="457200"/>
            <a:ext cx="3703321" cy="91441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57" name="직사각형 7"/>
          <p:cNvSpPr/>
          <p:nvPr/>
        </p:nvSpPr>
        <p:spPr>
          <a:xfrm>
            <a:off x="445982" y="606554"/>
            <a:ext cx="11300036" cy="1258828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58" name="제목 텍스트"/>
          <p:cNvSpPr txBox="1"/>
          <p:nvPr>
            <p:ph type="title"/>
          </p:nvPr>
        </p:nvSpPr>
        <p:spPr>
          <a:xfrm>
            <a:off x="581193" y="729657"/>
            <a:ext cx="11029616" cy="988334"/>
          </a:xfrm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59" name="본문 첫 번째 줄…"/>
          <p:cNvSpPr txBox="1"/>
          <p:nvPr>
            <p:ph type="body" sz="half" idx="1"/>
          </p:nvPr>
        </p:nvSpPr>
        <p:spPr>
          <a:xfrm>
            <a:off x="581193" y="2228002"/>
            <a:ext cx="5422390" cy="3633048"/>
          </a:xfrm>
          <a:prstGeom prst="rect">
            <a:avLst/>
          </a:prstGeom>
        </p:spPr>
        <p:txBody>
          <a:bodyPr/>
          <a:lstStyle/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60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직사각형 8"/>
          <p:cNvSpPr/>
          <p:nvPr/>
        </p:nvSpPr>
        <p:spPr>
          <a:xfrm>
            <a:off x="446533" y="457200"/>
            <a:ext cx="3703322" cy="9499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68" name="직사각형 9"/>
          <p:cNvSpPr/>
          <p:nvPr/>
        </p:nvSpPr>
        <p:spPr>
          <a:xfrm>
            <a:off x="8042147" y="453642"/>
            <a:ext cx="3703321" cy="98555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69" name="직사각형 10"/>
          <p:cNvSpPr/>
          <p:nvPr/>
        </p:nvSpPr>
        <p:spPr>
          <a:xfrm>
            <a:off x="4241829" y="457200"/>
            <a:ext cx="3703321" cy="91441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70" name="직사각형 10"/>
          <p:cNvSpPr/>
          <p:nvPr/>
        </p:nvSpPr>
        <p:spPr>
          <a:xfrm>
            <a:off x="445982" y="606554"/>
            <a:ext cx="11300036" cy="1258828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71" name="제목 텍스트"/>
          <p:cNvSpPr txBox="1"/>
          <p:nvPr>
            <p:ph type="title"/>
          </p:nvPr>
        </p:nvSpPr>
        <p:spPr>
          <a:xfrm>
            <a:off x="581193" y="729657"/>
            <a:ext cx="11029616" cy="988334"/>
          </a:xfrm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72" name="본문 첫 번째 줄…"/>
          <p:cNvSpPr txBox="1"/>
          <p:nvPr>
            <p:ph type="body" sz="quarter" idx="1"/>
          </p:nvPr>
        </p:nvSpPr>
        <p:spPr>
          <a:xfrm>
            <a:off x="887219" y="2250892"/>
            <a:ext cx="5087076" cy="536006"/>
          </a:xfrm>
          <a:prstGeom prst="rect">
            <a:avLst/>
          </a:prstGeom>
        </p:spPr>
        <p:txBody>
          <a:bodyPr anchor="b"/>
          <a:lstStyle>
            <a:lvl1pPr marL="0" indent="0">
              <a:buClrTx/>
              <a:buSzTx/>
              <a:buNone/>
              <a:defRPr sz="2200">
                <a:solidFill>
                  <a:schemeClr val="accent2"/>
                </a:solidFill>
              </a:defRPr>
            </a:lvl1pPr>
            <a:lvl2pPr marL="0" indent="457200">
              <a:buClrTx/>
              <a:buSzTx/>
              <a:buNone/>
              <a:defRPr sz="2200">
                <a:solidFill>
                  <a:schemeClr val="accent2"/>
                </a:solidFill>
              </a:defRPr>
            </a:lvl2pPr>
            <a:lvl3pPr marL="0" indent="914400">
              <a:buClrTx/>
              <a:buSzTx/>
              <a:buNone/>
              <a:defRPr sz="2200">
                <a:solidFill>
                  <a:schemeClr val="accent2"/>
                </a:solidFill>
              </a:defRPr>
            </a:lvl3pPr>
            <a:lvl4pPr marL="0" indent="1371600">
              <a:buClrTx/>
              <a:buSzTx/>
              <a:buNone/>
              <a:defRPr sz="2200">
                <a:solidFill>
                  <a:schemeClr val="accent2"/>
                </a:solidFill>
              </a:defRPr>
            </a:lvl4pPr>
            <a:lvl5pPr marL="0" indent="1828800">
              <a:buClrTx/>
              <a:buSzTx/>
              <a:buNone/>
              <a:defRPr sz="2200">
                <a:solidFill>
                  <a:schemeClr val="accent2"/>
                </a:solidFill>
              </a:defRPr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73" name="텍스트 개체 틀 4"/>
          <p:cNvSpPr/>
          <p:nvPr>
            <p:ph type="body" sz="quarter" idx="21"/>
          </p:nvPr>
        </p:nvSpPr>
        <p:spPr>
          <a:xfrm>
            <a:off x="6523735" y="2250892"/>
            <a:ext cx="5087073" cy="553374"/>
          </a:xfrm>
          <a:prstGeom prst="rect">
            <a:avLst/>
          </a:prstGeom>
        </p:spPr>
        <p:txBody>
          <a:bodyPr anchor="b"/>
          <a:lstStyle/>
          <a:p>
            <a:pPr marL="0" indent="0">
              <a:buClrTx/>
              <a:buSzTx/>
              <a:buNone/>
              <a:defRPr sz="2200">
                <a:solidFill>
                  <a:schemeClr val="accent2"/>
                </a:solidFill>
              </a:defRPr>
            </a:pPr>
          </a:p>
        </p:txBody>
      </p:sp>
      <p:sp>
        <p:nvSpPr>
          <p:cNvPr id="74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제목 텍스트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82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직사각형 8"/>
          <p:cNvSpPr/>
          <p:nvPr/>
        </p:nvSpPr>
        <p:spPr>
          <a:xfrm>
            <a:off x="446533" y="457200"/>
            <a:ext cx="3703322" cy="9499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90" name="직사각형 9"/>
          <p:cNvSpPr/>
          <p:nvPr/>
        </p:nvSpPr>
        <p:spPr>
          <a:xfrm>
            <a:off x="8042147" y="453642"/>
            <a:ext cx="3703321" cy="98555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91" name="직사각형 10"/>
          <p:cNvSpPr/>
          <p:nvPr/>
        </p:nvSpPr>
        <p:spPr>
          <a:xfrm>
            <a:off x="4241829" y="457200"/>
            <a:ext cx="3703321" cy="91441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92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직사각형 8"/>
          <p:cNvSpPr/>
          <p:nvPr/>
        </p:nvSpPr>
        <p:spPr>
          <a:xfrm>
            <a:off x="446533" y="457200"/>
            <a:ext cx="3703322" cy="9499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00" name="직사각형 9"/>
          <p:cNvSpPr/>
          <p:nvPr/>
        </p:nvSpPr>
        <p:spPr>
          <a:xfrm>
            <a:off x="8042147" y="453642"/>
            <a:ext cx="3703321" cy="98555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01" name="직사각형 10"/>
          <p:cNvSpPr/>
          <p:nvPr/>
        </p:nvSpPr>
        <p:spPr>
          <a:xfrm>
            <a:off x="4241829" y="457200"/>
            <a:ext cx="3703321" cy="91441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02" name="직사각형 8"/>
          <p:cNvSpPr/>
          <p:nvPr/>
        </p:nvSpPr>
        <p:spPr>
          <a:xfrm>
            <a:off x="447816" y="5141972"/>
            <a:ext cx="11298202" cy="1274703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03" name="제목 텍스트"/>
          <p:cNvSpPr txBox="1"/>
          <p:nvPr>
            <p:ph type="title"/>
          </p:nvPr>
        </p:nvSpPr>
        <p:spPr>
          <a:xfrm>
            <a:off x="581191" y="5262295"/>
            <a:ext cx="4909446" cy="689515"/>
          </a:xfrm>
          <a:prstGeom prst="rect">
            <a:avLst/>
          </a:prstGeom>
        </p:spPr>
        <p:txBody>
          <a:bodyPr anchor="ctr"/>
          <a:lstStyle>
            <a:lvl1pPr>
              <a:defRPr sz="2000">
                <a:solidFill>
                  <a:srgbClr val="2F5AAC"/>
                </a:solidFill>
              </a:defRPr>
            </a:lvl1pPr>
          </a:lstStyle>
          <a:p>
            <a:pPr/>
            <a:r>
              <a:t>제목 텍스트</a:t>
            </a:r>
          </a:p>
        </p:txBody>
      </p:sp>
      <p:sp>
        <p:nvSpPr>
          <p:cNvPr id="104" name="본문 첫 번째 줄…"/>
          <p:cNvSpPr txBox="1"/>
          <p:nvPr>
            <p:ph type="body" idx="1"/>
          </p:nvPr>
        </p:nvSpPr>
        <p:spPr>
          <a:xfrm>
            <a:off x="447815" y="601199"/>
            <a:ext cx="11292842" cy="4204801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 marL="663999" indent="-339999">
              <a:defRPr sz="2000"/>
            </a:lvl2pPr>
            <a:lvl3pPr marL="967500" indent="-337500">
              <a:defRPr sz="2000"/>
            </a:lvl3pPr>
            <a:lvl4pPr marL="1342285" indent="-334285">
              <a:defRPr sz="2000"/>
            </a:lvl4pPr>
            <a:lvl5pPr marL="1702285" indent="-334285">
              <a:defRPr sz="20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05" name="텍스트 개체 틀 3"/>
          <p:cNvSpPr/>
          <p:nvPr>
            <p:ph type="body" sz="quarter" idx="21"/>
          </p:nvPr>
        </p:nvSpPr>
        <p:spPr>
          <a:xfrm>
            <a:off x="5740822" y="5262295"/>
            <a:ext cx="5869988" cy="689516"/>
          </a:xfrm>
          <a:prstGeom prst="rect">
            <a:avLst/>
          </a:prstGeom>
        </p:spPr>
        <p:txBody>
          <a:bodyPr/>
          <a:lstStyle/>
          <a:p>
            <a:pPr marL="0" indent="0" algn="r">
              <a:buClrTx/>
              <a:buSzTx/>
              <a:buNone/>
              <a:defRPr sz="1100">
                <a:solidFill>
                  <a:srgbClr val="FFFFFF"/>
                </a:solidFill>
              </a:defRPr>
            </a:pPr>
          </a:p>
        </p:txBody>
      </p:sp>
      <p:sp>
        <p:nvSpPr>
          <p:cNvPr id="106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2F5AAC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직사각형 8"/>
          <p:cNvSpPr/>
          <p:nvPr/>
        </p:nvSpPr>
        <p:spPr>
          <a:xfrm>
            <a:off x="446533" y="457200"/>
            <a:ext cx="3703322" cy="9499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14" name="직사각형 9"/>
          <p:cNvSpPr/>
          <p:nvPr/>
        </p:nvSpPr>
        <p:spPr>
          <a:xfrm>
            <a:off x="8042147" y="453642"/>
            <a:ext cx="3703321" cy="98555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15" name="직사각형 10"/>
          <p:cNvSpPr/>
          <p:nvPr/>
        </p:nvSpPr>
        <p:spPr>
          <a:xfrm>
            <a:off x="4241829" y="457200"/>
            <a:ext cx="3703321" cy="91441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16" name="제목 텍스트"/>
          <p:cNvSpPr txBox="1"/>
          <p:nvPr>
            <p:ph type="title"/>
          </p:nvPr>
        </p:nvSpPr>
        <p:spPr>
          <a:xfrm>
            <a:off x="581193" y="4693389"/>
            <a:ext cx="11029616" cy="566739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accent1"/>
                </a:solidFill>
              </a:defRPr>
            </a:lvl1pPr>
          </a:lstStyle>
          <a:p>
            <a:pPr/>
            <a:r>
              <a:t>제목 텍스트</a:t>
            </a:r>
          </a:p>
        </p:txBody>
      </p:sp>
      <p:sp>
        <p:nvSpPr>
          <p:cNvPr id="117" name="그림 개체 틀 2"/>
          <p:cNvSpPr/>
          <p:nvPr>
            <p:ph type="pic" idx="21"/>
          </p:nvPr>
        </p:nvSpPr>
        <p:spPr>
          <a:xfrm>
            <a:off x="447816" y="599725"/>
            <a:ext cx="11290860" cy="3557252"/>
          </a:xfrm>
          <a:prstGeom prst="rect">
            <a:avLst/>
          </a:prstGeom>
        </p:spPr>
        <p:txBody>
          <a:bodyPr lIns="91439" rIns="91439" anchor="t">
            <a:noAutofit/>
          </a:bodyPr>
          <a:lstStyle/>
          <a:p>
            <a:pPr/>
          </a:p>
        </p:txBody>
      </p:sp>
      <p:sp>
        <p:nvSpPr>
          <p:cNvPr id="118" name="본문 첫 번째 줄…"/>
          <p:cNvSpPr txBox="1"/>
          <p:nvPr>
            <p:ph type="body" sz="quarter" idx="1"/>
          </p:nvPr>
        </p:nvSpPr>
        <p:spPr>
          <a:xfrm>
            <a:off x="581191" y="5260126"/>
            <a:ext cx="11029618" cy="598673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None/>
              <a:defRPr sz="1200"/>
            </a:lvl1pPr>
            <a:lvl2pPr marL="0" indent="457200">
              <a:buClrTx/>
              <a:buSzTx/>
              <a:buNone/>
              <a:defRPr sz="1200"/>
            </a:lvl2pPr>
            <a:lvl3pPr marL="0" indent="914400">
              <a:buClrTx/>
              <a:buSzTx/>
              <a:buNone/>
              <a:defRPr sz="1200"/>
            </a:lvl3pPr>
            <a:lvl4pPr marL="0" indent="1371600">
              <a:buClrTx/>
              <a:buSzTx/>
              <a:buNone/>
              <a:defRPr sz="1200"/>
            </a:lvl4pPr>
            <a:lvl5pPr marL="0" indent="1828800">
              <a:buClrTx/>
              <a:buSzTx/>
              <a:buNone/>
              <a:defRPr sz="12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19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8"/>
          <p:cNvSpPr/>
          <p:nvPr/>
        </p:nvSpPr>
        <p:spPr>
          <a:xfrm>
            <a:off x="446533" y="457200"/>
            <a:ext cx="3703322" cy="94997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3" name="직사각형 9"/>
          <p:cNvSpPr/>
          <p:nvPr/>
        </p:nvSpPr>
        <p:spPr>
          <a:xfrm>
            <a:off x="8042147" y="453642"/>
            <a:ext cx="3703321" cy="98555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4" name="직사각형 10"/>
          <p:cNvSpPr/>
          <p:nvPr/>
        </p:nvSpPr>
        <p:spPr>
          <a:xfrm>
            <a:off x="4241829" y="457200"/>
            <a:ext cx="3703321" cy="91441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5" name="직사각형 6"/>
          <p:cNvSpPr/>
          <p:nvPr/>
        </p:nvSpPr>
        <p:spPr>
          <a:xfrm>
            <a:off x="440683" y="606554"/>
            <a:ext cx="11300036" cy="1258828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6" name="제목 텍스트"/>
          <p:cNvSpPr txBox="1"/>
          <p:nvPr>
            <p:ph type="title"/>
          </p:nvPr>
        </p:nvSpPr>
        <p:spPr>
          <a:xfrm>
            <a:off x="575894" y="729657"/>
            <a:ext cx="11029616" cy="9883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/>
          <a:p>
            <a:pPr/>
            <a:r>
              <a:t>제목 텍스트</a:t>
            </a:r>
          </a:p>
        </p:txBody>
      </p:sp>
      <p:sp>
        <p:nvSpPr>
          <p:cNvPr id="7" name="본문 첫 번째 줄…"/>
          <p:cNvSpPr txBox="1"/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8" name="슬라이드 번호"/>
          <p:cNvSpPr txBox="1"/>
          <p:nvPr>
            <p:ph type="sldNum" sz="quarter" idx="2"/>
          </p:nvPr>
        </p:nvSpPr>
        <p:spPr>
          <a:xfrm>
            <a:off x="11379533" y="6023129"/>
            <a:ext cx="231277" cy="2311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900">
                <a:solidFill>
                  <a:schemeClr val="accent2"/>
                </a:solidFill>
                <a:latin typeface="+mn-lt"/>
                <a:ea typeface="+mn-ea"/>
                <a:cs typeface="+mn-cs"/>
                <a:sym typeface="맑은 고딕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 xmlns:p14="http://schemas.microsoft.com/office/powerpoint/2010/main" spd="med" advClick="1"/>
  <p:txStyles>
    <p:titleStyle>
      <a:lvl1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2800" u="none">
          <a:solidFill>
            <a:srgbClr val="FFFFFF"/>
          </a:solidFill>
          <a:uFillTx/>
          <a:latin typeface="+mn-lt"/>
          <a:ea typeface="+mn-ea"/>
          <a:cs typeface="+mn-cs"/>
          <a:sym typeface="맑은 고딕"/>
        </a:defRPr>
      </a:lvl1pPr>
      <a:lvl2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2800" u="none">
          <a:solidFill>
            <a:srgbClr val="FFFFFF"/>
          </a:solidFill>
          <a:uFillTx/>
          <a:latin typeface="+mn-lt"/>
          <a:ea typeface="+mn-ea"/>
          <a:cs typeface="+mn-cs"/>
          <a:sym typeface="맑은 고딕"/>
        </a:defRPr>
      </a:lvl2pPr>
      <a:lvl3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2800" u="none">
          <a:solidFill>
            <a:srgbClr val="FFFFFF"/>
          </a:solidFill>
          <a:uFillTx/>
          <a:latin typeface="+mn-lt"/>
          <a:ea typeface="+mn-ea"/>
          <a:cs typeface="+mn-cs"/>
          <a:sym typeface="맑은 고딕"/>
        </a:defRPr>
      </a:lvl3pPr>
      <a:lvl4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2800" u="none">
          <a:solidFill>
            <a:srgbClr val="FFFFFF"/>
          </a:solidFill>
          <a:uFillTx/>
          <a:latin typeface="+mn-lt"/>
          <a:ea typeface="+mn-ea"/>
          <a:cs typeface="+mn-cs"/>
          <a:sym typeface="맑은 고딕"/>
        </a:defRPr>
      </a:lvl4pPr>
      <a:lvl5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2800" u="none">
          <a:solidFill>
            <a:srgbClr val="FFFFFF"/>
          </a:solidFill>
          <a:uFillTx/>
          <a:latin typeface="+mn-lt"/>
          <a:ea typeface="+mn-ea"/>
          <a:cs typeface="+mn-cs"/>
          <a:sym typeface="맑은 고딕"/>
        </a:defRPr>
      </a:lvl5pPr>
      <a:lvl6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2800" u="none">
          <a:solidFill>
            <a:srgbClr val="FFFFFF"/>
          </a:solidFill>
          <a:uFillTx/>
          <a:latin typeface="+mn-lt"/>
          <a:ea typeface="+mn-ea"/>
          <a:cs typeface="+mn-cs"/>
          <a:sym typeface="맑은 고딕"/>
        </a:defRPr>
      </a:lvl6pPr>
      <a:lvl7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2800" u="none">
          <a:solidFill>
            <a:srgbClr val="FFFFFF"/>
          </a:solidFill>
          <a:uFillTx/>
          <a:latin typeface="+mn-lt"/>
          <a:ea typeface="+mn-ea"/>
          <a:cs typeface="+mn-cs"/>
          <a:sym typeface="맑은 고딕"/>
        </a:defRPr>
      </a:lvl7pPr>
      <a:lvl8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2800" u="none">
          <a:solidFill>
            <a:srgbClr val="FFFFFF"/>
          </a:solidFill>
          <a:uFillTx/>
          <a:latin typeface="+mn-lt"/>
          <a:ea typeface="+mn-ea"/>
          <a:cs typeface="+mn-cs"/>
          <a:sym typeface="맑은 고딕"/>
        </a:defRPr>
      </a:lvl8pPr>
      <a:lvl9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2800" u="none">
          <a:solidFill>
            <a:srgbClr val="FFFFFF"/>
          </a:solidFill>
          <a:uFillTx/>
          <a:latin typeface="+mn-lt"/>
          <a:ea typeface="+mn-ea"/>
          <a:cs typeface="+mn-cs"/>
          <a:sym typeface="맑은 고딕"/>
        </a:defRPr>
      </a:lvl9pPr>
    </p:titleStyle>
    <p:bodyStyle>
      <a:lvl1pPr marL="305999" marR="0" indent="-305999" algn="l" defTabSz="4572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92000"/>
        <a:buFontTx/>
        <a:buChar char="◼"/>
        <a:tabLst/>
        <a:defRPr b="0" baseline="0" cap="none" i="0" spc="0" strike="noStrike" sz="1800" u="none">
          <a:solidFill>
            <a:srgbClr val="3D3D3D"/>
          </a:solidFill>
          <a:uFillTx/>
          <a:latin typeface="+mn-lt"/>
          <a:ea typeface="+mn-ea"/>
          <a:cs typeface="+mn-cs"/>
          <a:sym typeface="맑은 고딕"/>
        </a:defRPr>
      </a:lvl1pPr>
      <a:lvl2pPr marL="668250" marR="0" indent="-344249" algn="l" defTabSz="4572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92000"/>
        <a:buFontTx/>
        <a:buChar char="◼"/>
        <a:tabLst/>
        <a:defRPr b="0" baseline="0" cap="none" i="0" spc="0" strike="noStrike" sz="1800" u="none">
          <a:solidFill>
            <a:srgbClr val="3D3D3D"/>
          </a:solidFill>
          <a:uFillTx/>
          <a:latin typeface="+mn-lt"/>
          <a:ea typeface="+mn-ea"/>
          <a:cs typeface="+mn-cs"/>
          <a:sym typeface="맑은 고딕"/>
        </a:defRPr>
      </a:lvl2pPr>
      <a:lvl3pPr marL="977142" marR="0" indent="-347142" algn="l" defTabSz="4572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92000"/>
        <a:buFontTx/>
        <a:buChar char="◼"/>
        <a:tabLst/>
        <a:defRPr b="0" baseline="0" cap="none" i="0" spc="0" strike="noStrike" sz="1800" u="none">
          <a:solidFill>
            <a:srgbClr val="3D3D3D"/>
          </a:solidFill>
          <a:uFillTx/>
          <a:latin typeface="+mn-lt"/>
          <a:ea typeface="+mn-ea"/>
          <a:cs typeface="+mn-cs"/>
          <a:sym typeface="맑은 고딕"/>
        </a:defRPr>
      </a:lvl3pPr>
      <a:lvl4pPr marL="1358999" marR="0" indent="-351000" algn="l" defTabSz="4572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92000"/>
        <a:buFontTx/>
        <a:buChar char="◼"/>
        <a:tabLst/>
        <a:defRPr b="0" baseline="0" cap="none" i="0" spc="0" strike="noStrike" sz="1800" u="none">
          <a:solidFill>
            <a:srgbClr val="3D3D3D"/>
          </a:solidFill>
          <a:uFillTx/>
          <a:latin typeface="+mn-lt"/>
          <a:ea typeface="+mn-ea"/>
          <a:cs typeface="+mn-cs"/>
          <a:sym typeface="맑은 고딕"/>
        </a:defRPr>
      </a:lvl4pPr>
      <a:lvl5pPr marL="1718999" marR="0" indent="-350999" algn="l" defTabSz="4572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92000"/>
        <a:buFontTx/>
        <a:buChar char="◼"/>
        <a:tabLst/>
        <a:defRPr b="0" baseline="0" cap="none" i="0" spc="0" strike="noStrike" sz="1800" u="none">
          <a:solidFill>
            <a:srgbClr val="3D3D3D"/>
          </a:solidFill>
          <a:uFillTx/>
          <a:latin typeface="+mn-lt"/>
          <a:ea typeface="+mn-ea"/>
          <a:cs typeface="+mn-cs"/>
          <a:sym typeface="맑은 고딕"/>
        </a:defRPr>
      </a:lvl5pPr>
      <a:lvl6pPr marL="2014299" marR="0" indent="-342900" algn="l" defTabSz="4572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92000"/>
        <a:buFontTx/>
        <a:buChar char="◼"/>
        <a:tabLst/>
        <a:defRPr b="0" baseline="0" cap="none" i="0" spc="0" strike="noStrike" sz="1800" u="none">
          <a:solidFill>
            <a:srgbClr val="3D3D3D"/>
          </a:solidFill>
          <a:uFillTx/>
          <a:latin typeface="+mn-lt"/>
          <a:ea typeface="+mn-ea"/>
          <a:cs typeface="+mn-cs"/>
          <a:sym typeface="맑은 고딕"/>
        </a:defRPr>
      </a:lvl6pPr>
      <a:lvl7pPr marL="2314300" marR="0" indent="-342900" algn="l" defTabSz="4572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92000"/>
        <a:buFontTx/>
        <a:buChar char="◼"/>
        <a:tabLst/>
        <a:defRPr b="0" baseline="0" cap="none" i="0" spc="0" strike="noStrike" sz="1800" u="none">
          <a:solidFill>
            <a:srgbClr val="3D3D3D"/>
          </a:solidFill>
          <a:uFillTx/>
          <a:latin typeface="+mn-lt"/>
          <a:ea typeface="+mn-ea"/>
          <a:cs typeface="+mn-cs"/>
          <a:sym typeface="맑은 고딕"/>
        </a:defRPr>
      </a:lvl7pPr>
      <a:lvl8pPr marL="2614299" marR="0" indent="-342900" algn="l" defTabSz="4572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92000"/>
        <a:buFontTx/>
        <a:buChar char="◼"/>
        <a:tabLst/>
        <a:defRPr b="0" baseline="0" cap="none" i="0" spc="0" strike="noStrike" sz="1800" u="none">
          <a:solidFill>
            <a:srgbClr val="3D3D3D"/>
          </a:solidFill>
          <a:uFillTx/>
          <a:latin typeface="+mn-lt"/>
          <a:ea typeface="+mn-ea"/>
          <a:cs typeface="+mn-cs"/>
          <a:sym typeface="맑은 고딕"/>
        </a:defRPr>
      </a:lvl8pPr>
      <a:lvl9pPr marL="2914300" marR="0" indent="-342900" algn="l" defTabSz="4572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92000"/>
        <a:buFontTx/>
        <a:buChar char="◼"/>
        <a:tabLst/>
        <a:defRPr b="0" baseline="0" cap="none" i="0" spc="0" strike="noStrike" sz="1800" u="none">
          <a:solidFill>
            <a:srgbClr val="3D3D3D"/>
          </a:solidFill>
          <a:uFillTx/>
          <a:latin typeface="+mn-lt"/>
          <a:ea typeface="+mn-ea"/>
          <a:cs typeface="+mn-cs"/>
          <a:sym typeface="맑은 고딕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5pPr>
      <a:lvl6pPr marL="0" marR="0" indent="22860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6pPr>
      <a:lvl7pPr marL="0" marR="0" indent="2743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7pPr>
      <a:lvl8pPr marL="0" marR="0" indent="3200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8pPr>
      <a:lvl9pPr marL="0" marR="0" indent="3657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7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2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5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6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직사각형 1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맑은 고딕"/>
              </a:defRPr>
            </a:pPr>
          </a:p>
        </p:txBody>
      </p:sp>
      <p:pic>
        <p:nvPicPr>
          <p:cNvPr id="155" name="그림 6" descr="그림 6"/>
          <p:cNvPicPr>
            <a:picLocks noChangeAspect="1"/>
          </p:cNvPicPr>
          <p:nvPr/>
        </p:nvPicPr>
        <p:blipFill>
          <a:blip r:embed="rId2">
            <a:extLst/>
          </a:blip>
          <a:srcRect l="13265" t="9091" r="3501" b="0"/>
          <a:stretch>
            <a:fillRect/>
          </a:stretch>
        </p:blipFill>
        <p:spPr>
          <a:xfrm>
            <a:off x="19" y="10"/>
            <a:ext cx="12191982" cy="6857915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59" name="그룹 16"/>
          <p:cNvGrpSpPr/>
          <p:nvPr/>
        </p:nvGrpSpPr>
        <p:grpSpPr>
          <a:xfrm>
            <a:off x="446533" y="453642"/>
            <a:ext cx="11298935" cy="98555"/>
            <a:chOff x="0" y="0"/>
            <a:chExt cx="11298933" cy="98554"/>
          </a:xfrm>
        </p:grpSpPr>
        <p:sp>
          <p:nvSpPr>
            <p:cNvPr id="156" name="직사각형 17"/>
            <p:cNvSpPr/>
            <p:nvPr/>
          </p:nvSpPr>
          <p:spPr>
            <a:xfrm>
              <a:off x="-1" y="3557"/>
              <a:ext cx="3703321" cy="94998"/>
            </a:xfrm>
            <a:prstGeom prst="rect">
              <a:avLst/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57" name="직사각형 18"/>
            <p:cNvSpPr/>
            <p:nvPr/>
          </p:nvSpPr>
          <p:spPr>
            <a:xfrm>
              <a:off x="7595613" y="-1"/>
              <a:ext cx="3703321" cy="98556"/>
            </a:xfrm>
            <a:prstGeom prst="rect">
              <a:avLst/>
            </a:pr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58" name="직사각형 19"/>
            <p:cNvSpPr/>
            <p:nvPr/>
          </p:nvSpPr>
          <p:spPr>
            <a:xfrm>
              <a:off x="3795295" y="3556"/>
              <a:ext cx="3703321" cy="91442"/>
            </a:xfrm>
            <a:prstGeom prst="rect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160" name="직사각형 21"/>
          <p:cNvSpPr/>
          <p:nvPr/>
        </p:nvSpPr>
        <p:spPr>
          <a:xfrm>
            <a:off x="448732" y="4428066"/>
            <a:ext cx="11260667" cy="1962498"/>
          </a:xfrm>
          <a:prstGeom prst="rect">
            <a:avLst/>
          </a:prstGeom>
          <a:solidFill>
            <a:schemeClr val="accent1">
              <a:alpha val="97000"/>
            </a:schemeClr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61" name="제목 1"/>
          <p:cNvSpPr txBox="1"/>
          <p:nvPr>
            <p:ph type="ctrTitle"/>
          </p:nvPr>
        </p:nvSpPr>
        <p:spPr>
          <a:xfrm>
            <a:off x="581190" y="4572000"/>
            <a:ext cx="10993551" cy="895244"/>
          </a:xfrm>
          <a:prstGeom prst="rect">
            <a:avLst/>
          </a:prstGeom>
        </p:spPr>
        <p:txBody>
          <a:bodyPr/>
          <a:lstStyle/>
          <a:p>
            <a:pPr lvl="1" defTabSz="379475">
              <a:defRPr sz="4980"/>
            </a:pPr>
            <a:r>
              <a:t>조명 제어를 위한 스마트 상황 센서</a:t>
            </a:r>
          </a:p>
        </p:txBody>
      </p:sp>
      <p:sp>
        <p:nvSpPr>
          <p:cNvPr id="162" name="부제목 2"/>
          <p:cNvSpPr txBox="1"/>
          <p:nvPr>
            <p:ph type="subTitle" sz="quarter" idx="1"/>
          </p:nvPr>
        </p:nvSpPr>
        <p:spPr>
          <a:xfrm>
            <a:off x="581193" y="5467246"/>
            <a:ext cx="10993548" cy="48482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7CEBFF"/>
                </a:solidFill>
              </a:defRPr>
            </a:lvl1pPr>
          </a:lstStyle>
          <a:p>
            <a:pPr/>
            <a:r>
              <a:t>Zigbee조 (이창준 정은기 박영채 김혜지)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photo-1488190211105-8b0e65b80b4e.avif" descr="photo-1488190211105-8b0e65b80b4e.avi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06513" y="1869471"/>
            <a:ext cx="7378974" cy="4919317"/>
          </a:xfrm>
          <a:prstGeom prst="rect">
            <a:avLst/>
          </a:prstGeom>
          <a:ln w="12700">
            <a:miter lim="400000"/>
          </a:ln>
        </p:spPr>
      </p:pic>
      <p:sp>
        <p:nvSpPr>
          <p:cNvPr id="237" name="User"/>
          <p:cNvSpPr/>
          <p:nvPr/>
        </p:nvSpPr>
        <p:spPr>
          <a:xfrm rot="2961103">
            <a:off x="4116236" y="5151189"/>
            <a:ext cx="2155607" cy="1167074"/>
          </a:xfrm>
          <a:prstGeom prst="ellipse">
            <a:avLst/>
          </a:prstGeom>
          <a:solidFill>
            <a:schemeClr val="accent5"/>
          </a:solidFill>
          <a:ln w="22225" cap="rnd">
            <a:solidFill>
              <a:schemeClr val="accent6">
                <a:lumOff val="-8431"/>
              </a:schemeClr>
            </a:solidFill>
          </a:ln>
          <a:effectLst>
            <a:outerShdw sx="100000" sy="100000" kx="0" ky="0" algn="b" rotWithShape="0" blurRad="38100" dist="25400" dir="5400000">
              <a:srgbClr val="000000">
                <a:alpha val="5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 b="1" sz="2100"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pPr/>
            <a:r>
              <a:t>User</a:t>
            </a:r>
          </a:p>
        </p:txBody>
      </p:sp>
      <p:sp>
        <p:nvSpPr>
          <p:cNvPr id="238" name="선"/>
          <p:cNvSpPr/>
          <p:nvPr/>
        </p:nvSpPr>
        <p:spPr>
          <a:xfrm flipV="1">
            <a:off x="5119856" y="3226190"/>
            <a:ext cx="1262345" cy="1682938"/>
          </a:xfrm>
          <a:prstGeom prst="line">
            <a:avLst/>
          </a:prstGeom>
          <a:ln w="25400" cap="rnd">
            <a:solidFill>
              <a:srgbClr val="FF0E00"/>
            </a:solidFill>
            <a:headEnd type="triangle"/>
            <a:tailEnd type="triangle"/>
          </a:ln>
        </p:spPr>
        <p:txBody>
          <a:bodyPr lIns="45719" rIns="45719"/>
          <a:lstStyle/>
          <a:p>
            <a:pPr>
              <a:defRPr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</a:p>
        </p:txBody>
      </p:sp>
      <p:sp>
        <p:nvSpPr>
          <p:cNvPr id="239" name="직사각형"/>
          <p:cNvSpPr/>
          <p:nvPr/>
        </p:nvSpPr>
        <p:spPr>
          <a:xfrm rot="2575697">
            <a:off x="4130654" y="4566065"/>
            <a:ext cx="2601687" cy="1924938"/>
          </a:xfrm>
          <a:prstGeom prst="rect">
            <a:avLst/>
          </a:prstGeom>
          <a:ln w="25400" cap="rnd">
            <a:solidFill>
              <a:srgbClr val="450FE8"/>
            </a:solidFill>
          </a:ln>
          <a:effectLst>
            <a:outerShdw sx="100000" sy="100000" kx="0" ky="0" algn="b" rotWithShape="0" blurRad="38100" dist="25400" dir="5400000">
              <a:srgbClr val="000000">
                <a:alpha val="55000"/>
              </a:srgbClr>
            </a:outerShdw>
          </a:effectLst>
        </p:spPr>
        <p:txBody>
          <a:bodyPr lIns="45719" rIns="45719" anchor="ctr"/>
          <a:lstStyle/>
          <a:p>
            <a:pPr>
              <a:defRPr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</a:p>
        </p:txBody>
      </p:sp>
      <p:sp>
        <p:nvSpPr>
          <p:cNvPr id="240" name="선"/>
          <p:cNvSpPr/>
          <p:nvPr/>
        </p:nvSpPr>
        <p:spPr>
          <a:xfrm flipV="1">
            <a:off x="5246856" y="4666845"/>
            <a:ext cx="369283" cy="369283"/>
          </a:xfrm>
          <a:prstGeom prst="line">
            <a:avLst/>
          </a:prstGeom>
          <a:ln w="25400" cap="rnd">
            <a:solidFill>
              <a:srgbClr val="450FE8"/>
            </a:solidFill>
            <a:headEnd type="triangle"/>
            <a:tailEnd type="triangle"/>
          </a:ln>
        </p:spPr>
        <p:txBody>
          <a:bodyPr lIns="45719" rIns="45719"/>
          <a:lstStyle/>
          <a:p>
            <a:pPr>
              <a:defRPr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</a:p>
        </p:txBody>
      </p:sp>
      <p:sp>
        <p:nvSpPr>
          <p:cNvPr id="241" name="3. 사용자와의 거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3. 사용자와의 거리</a:t>
            </a:r>
          </a:p>
        </p:txBody>
      </p:sp>
      <p:sp>
        <p:nvSpPr>
          <p:cNvPr id="242" name="직사각형"/>
          <p:cNvSpPr/>
          <p:nvPr/>
        </p:nvSpPr>
        <p:spPr>
          <a:xfrm rot="803549">
            <a:off x="6138330" y="1439551"/>
            <a:ext cx="3163079" cy="2070973"/>
          </a:xfrm>
          <a:prstGeom prst="rect">
            <a:avLst/>
          </a:prstGeom>
          <a:ln w="25400" cap="rnd">
            <a:solidFill>
              <a:srgbClr val="FF0E00"/>
            </a:solidFill>
          </a:ln>
          <a:effectLst>
            <a:outerShdw sx="100000" sy="100000" kx="0" ky="0" algn="b" rotWithShape="0" blurRad="38100" dist="25400" dir="5400000">
              <a:srgbClr val="000000">
                <a:alpha val="55000"/>
              </a:srgbClr>
            </a:outerShdw>
          </a:effectLst>
        </p:spPr>
        <p:txBody>
          <a:bodyPr lIns="45719" rIns="45719" anchor="ctr"/>
          <a:lstStyle/>
          <a:p>
            <a:pPr>
              <a:defRPr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제목 1"/>
          <p:cNvSpPr txBox="1"/>
          <p:nvPr/>
        </p:nvSpPr>
        <p:spPr>
          <a:xfrm>
            <a:off x="735769" y="931972"/>
            <a:ext cx="10938176" cy="718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>
              <a:defRPr cap="all" sz="2800">
                <a:solidFill>
                  <a:srgbClr val="FFFEFF"/>
                </a:solidFill>
                <a:latin typeface="+mn-lt"/>
                <a:ea typeface="+mn-ea"/>
                <a:cs typeface="+mn-cs"/>
                <a:sym typeface="맑은 고딕"/>
              </a:defRPr>
            </a:lvl1pPr>
          </a:lstStyle>
          <a:p>
            <a:pPr/>
            <a:r>
              <a:t>Experiences</a:t>
            </a:r>
          </a:p>
        </p:txBody>
      </p:sp>
      <p:sp>
        <p:nvSpPr>
          <p:cNvPr id="245" name="내용 개체 틀 3"/>
          <p:cNvSpPr txBox="1"/>
          <p:nvPr>
            <p:ph type="body" sz="quarter" idx="1"/>
          </p:nvPr>
        </p:nvSpPr>
        <p:spPr>
          <a:xfrm>
            <a:off x="581191" y="2298583"/>
            <a:ext cx="3504248" cy="1395213"/>
          </a:xfrm>
          <a:prstGeom prst="rect">
            <a:avLst/>
          </a:prstGeom>
        </p:spPr>
        <p:txBody>
          <a:bodyPr/>
          <a:lstStyle/>
          <a:p>
            <a:pPr/>
            <a:r>
              <a:t>허브</a:t>
            </a:r>
          </a:p>
        </p:txBody>
      </p:sp>
      <p:sp>
        <p:nvSpPr>
          <p:cNvPr id="246" name="내용 개체 틀 3"/>
          <p:cNvSpPr txBox="1"/>
          <p:nvPr/>
        </p:nvSpPr>
        <p:spPr>
          <a:xfrm>
            <a:off x="4431341" y="2298583"/>
            <a:ext cx="3412807" cy="1395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marL="305999" indent="-305999">
              <a:spcBef>
                <a:spcPts val="600"/>
              </a:spcBef>
              <a:buClr>
                <a:schemeClr val="accent2"/>
              </a:buClr>
              <a:buSzPct val="92000"/>
              <a:buChar char="◼"/>
              <a:defRPr>
                <a:solidFill>
                  <a:srgbClr val="3D3D3D"/>
                </a:solidFill>
                <a:latin typeface="+mn-lt"/>
                <a:ea typeface="+mn-ea"/>
                <a:cs typeface="+mn-cs"/>
                <a:sym typeface="맑은 고딕"/>
              </a:defRPr>
            </a:lvl1pPr>
          </a:lstStyle>
          <a:p>
            <a:pPr/>
            <a:r>
              <a:t>라즈베리 파이</a:t>
            </a:r>
          </a:p>
        </p:txBody>
      </p:sp>
      <p:sp>
        <p:nvSpPr>
          <p:cNvPr id="247" name="내용 개체 틀 3"/>
          <p:cNvSpPr txBox="1"/>
          <p:nvPr/>
        </p:nvSpPr>
        <p:spPr>
          <a:xfrm>
            <a:off x="8261137" y="2298583"/>
            <a:ext cx="3412808" cy="13952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marL="305999" indent="-305999">
              <a:spcBef>
                <a:spcPts val="600"/>
              </a:spcBef>
              <a:buClr>
                <a:schemeClr val="accent2"/>
              </a:buClr>
              <a:buSzPct val="92000"/>
              <a:buChar char="◼"/>
              <a:defRPr>
                <a:solidFill>
                  <a:srgbClr val="3D3D3D"/>
                </a:solidFill>
                <a:latin typeface="+mn-lt"/>
                <a:ea typeface="+mn-ea"/>
                <a:cs typeface="+mn-cs"/>
                <a:sym typeface="맑은 고딕"/>
              </a:defRPr>
            </a:lvl1pPr>
          </a:lstStyle>
          <a:p>
            <a:pPr/>
            <a:r>
              <a:t>통신방법 변경</a:t>
            </a:r>
          </a:p>
        </p:txBody>
      </p:sp>
      <p:pic>
        <p:nvPicPr>
          <p:cNvPr id="248" name="그림 9" descr="그림 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81191" y="3429000"/>
            <a:ext cx="2543388" cy="2042721"/>
          </a:xfrm>
          <a:prstGeom prst="rect">
            <a:avLst/>
          </a:prstGeom>
          <a:ln w="12700">
            <a:miter lim="400000"/>
          </a:ln>
        </p:spPr>
      </p:pic>
      <p:pic>
        <p:nvPicPr>
          <p:cNvPr id="249" name="그림 11" descr="그림 1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724709" y="3318538"/>
            <a:ext cx="4021129" cy="2263643"/>
          </a:xfrm>
          <a:prstGeom prst="rect">
            <a:avLst/>
          </a:prstGeom>
          <a:ln w="12700">
            <a:miter lim="400000"/>
          </a:ln>
        </p:spPr>
      </p:pic>
      <p:sp>
        <p:nvSpPr>
          <p:cNvPr id="250" name="TextBox 12"/>
          <p:cNvSpPr txBox="1"/>
          <p:nvPr/>
        </p:nvSpPr>
        <p:spPr>
          <a:xfrm>
            <a:off x="8261137" y="3693795"/>
            <a:ext cx="2491493" cy="1183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7200"/>
            </a:lvl1pPr>
          </a:lstStyle>
          <a:p>
            <a:pPr/>
            <a:r>
              <a:t>HTTP</a:t>
            </a:r>
          </a:p>
        </p:txBody>
      </p:sp>
      <p:sp>
        <p:nvSpPr>
          <p:cNvPr id="251" name="TextBox 13"/>
          <p:cNvSpPr txBox="1"/>
          <p:nvPr/>
        </p:nvSpPr>
        <p:spPr>
          <a:xfrm>
            <a:off x="303488" y="3942527"/>
            <a:ext cx="3280655" cy="637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3600"/>
            </a:lvl1pPr>
          </a:lstStyle>
          <a:p>
            <a:pPr/>
            <a:r>
              <a:t>Home Assistant</a:t>
            </a:r>
          </a:p>
        </p:txBody>
      </p:sp>
      <p:pic>
        <p:nvPicPr>
          <p:cNvPr id="252" name="그림 15" descr="그림 15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504190" y="3219275"/>
            <a:ext cx="2462169" cy="2462168"/>
          </a:xfrm>
          <a:prstGeom prst="rect">
            <a:avLst/>
          </a:prstGeom>
          <a:ln w="12700">
            <a:miter lim="400000"/>
          </a:ln>
        </p:spPr>
      </p:pic>
      <p:sp>
        <p:nvSpPr>
          <p:cNvPr id="253" name="TextBox 16"/>
          <p:cNvSpPr txBox="1"/>
          <p:nvPr/>
        </p:nvSpPr>
        <p:spPr>
          <a:xfrm>
            <a:off x="8140238" y="3693795"/>
            <a:ext cx="2899580" cy="1183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7200"/>
            </a:lvl1pPr>
          </a:lstStyle>
          <a:p>
            <a:pPr/>
            <a:r>
              <a:t>Socket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xit" nodeType="clickEffect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fade" transition="out">
                                      <p:cBhvr>
                                        <p:cTn id="6" dur="500" fill="hold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Class="entr" nodeType="after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xit" nodeType="clickEffect" presetID="10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fade" transition="out">
                                      <p:cBhvr>
                                        <p:cTn id="14" dur="500" fill="hold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Class="entr" nodeType="afterEffect" presetID="10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9" dur="5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Class="exit" nodeType="clickEffect" presetID="10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fade" transition="out">
                                      <p:cBhvr>
                                        <p:cTn id="23" dur="500" fill="hold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Class="entr" nodeType="afterEffect" presetID="10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28" dur="5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52" grpId="4"/>
      <p:bldP build="whole" bldLvl="1" animBg="1" rev="0" advAuto="0" spid="253" grpId="6"/>
      <p:bldP build="whole" bldLvl="1" animBg="1" rev="0" advAuto="0" spid="248" grpId="1"/>
      <p:bldP build="whole" bldLvl="1" animBg="1" rev="0" advAuto="0" spid="250" grpId="5"/>
      <p:bldP build="whole" bldLvl="1" animBg="1" rev="0" advAuto="0" spid="251" grpId="2"/>
      <p:bldP build="whole" bldLvl="1" animBg="1" rev="0" advAuto="0" spid="249" grpId="3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제목 1"/>
          <p:cNvSpPr txBox="1"/>
          <p:nvPr>
            <p:ph type="title"/>
          </p:nvPr>
        </p:nvSpPr>
        <p:spPr>
          <a:xfrm>
            <a:off x="905042" y="5264487"/>
            <a:ext cx="11029616" cy="718871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FFFEFF"/>
                </a:solidFill>
              </a:defRPr>
            </a:pPr>
            <a:r>
              <a:t>앱 </a:t>
            </a:r>
            <a:r>
              <a:t>&lt;-&gt; </a:t>
            </a:r>
            <a:r>
              <a:t>허브 통신</a:t>
            </a:r>
          </a:p>
        </p:txBody>
      </p:sp>
      <p:sp>
        <p:nvSpPr>
          <p:cNvPr id="256" name="제목 1"/>
          <p:cNvSpPr txBox="1"/>
          <p:nvPr/>
        </p:nvSpPr>
        <p:spPr>
          <a:xfrm>
            <a:off x="735769" y="931972"/>
            <a:ext cx="10938176" cy="718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>
              <a:defRPr cap="all" sz="2800">
                <a:solidFill>
                  <a:srgbClr val="FFFEFF"/>
                </a:solidFill>
                <a:latin typeface="+mn-lt"/>
                <a:ea typeface="+mn-ea"/>
                <a:cs typeface="+mn-cs"/>
                <a:sym typeface="맑은 고딕"/>
              </a:defRPr>
            </a:lvl1pPr>
          </a:lstStyle>
          <a:p>
            <a:pPr/>
            <a:r>
              <a:t>데모 시나리오 및 환경</a:t>
            </a:r>
          </a:p>
        </p:txBody>
      </p:sp>
      <p:grpSp>
        <p:nvGrpSpPr>
          <p:cNvPr id="260" name="그룹 39"/>
          <p:cNvGrpSpPr/>
          <p:nvPr/>
        </p:nvGrpSpPr>
        <p:grpSpPr>
          <a:xfrm>
            <a:off x="442296" y="3036964"/>
            <a:ext cx="6654895" cy="3413853"/>
            <a:chOff x="0" y="0"/>
            <a:chExt cx="6654893" cy="3413852"/>
          </a:xfrm>
        </p:grpSpPr>
        <p:pic>
          <p:nvPicPr>
            <p:cNvPr id="257" name="그림 30" descr="그림 30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2533964" y="76200"/>
              <a:ext cx="2946404" cy="294639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58" name="그림 34" descr="그림 34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-1" y="0"/>
              <a:ext cx="3413853" cy="341385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59" name="그림 36" descr="그림 36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4699996" y="1073906"/>
              <a:ext cx="1954898" cy="195489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272" name="그룹 40"/>
          <p:cNvGrpSpPr/>
          <p:nvPr/>
        </p:nvGrpSpPr>
        <p:grpSpPr>
          <a:xfrm>
            <a:off x="7811565" y="3897081"/>
            <a:ext cx="3920456" cy="2086276"/>
            <a:chOff x="0" y="0"/>
            <a:chExt cx="3920454" cy="2086274"/>
          </a:xfrm>
        </p:grpSpPr>
        <p:sp>
          <p:nvSpPr>
            <p:cNvPr id="261" name="사각형: 둥근 위쪽 모서리 2"/>
            <p:cNvSpPr/>
            <p:nvPr/>
          </p:nvSpPr>
          <p:spPr>
            <a:xfrm>
              <a:off x="699082" y="0"/>
              <a:ext cx="2558643" cy="11912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76" y="0"/>
                  </a:moveTo>
                  <a:lnTo>
                    <a:pt x="19924" y="0"/>
                  </a:lnTo>
                  <a:cubicBezTo>
                    <a:pt x="20850" y="0"/>
                    <a:pt x="21600" y="1612"/>
                    <a:pt x="21600" y="3600"/>
                  </a:cubicBezTo>
                  <a:lnTo>
                    <a:pt x="21600" y="21600"/>
                  </a:lnTo>
                  <a:lnTo>
                    <a:pt x="0" y="21600"/>
                  </a:lnTo>
                  <a:lnTo>
                    <a:pt x="0" y="3600"/>
                  </a:lnTo>
                  <a:cubicBezTo>
                    <a:pt x="0" y="1612"/>
                    <a:pt x="750" y="0"/>
                    <a:pt x="1676" y="0"/>
                  </a:cubicBezTo>
                  <a:close/>
                </a:path>
              </a:pathLst>
            </a:custGeom>
            <a:solidFill>
              <a:srgbClr val="3B3B3B"/>
            </a:solidFill>
            <a:ln w="57150" cap="rnd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62" name="직사각형 4"/>
            <p:cNvSpPr/>
            <p:nvPr/>
          </p:nvSpPr>
          <p:spPr>
            <a:xfrm>
              <a:off x="0" y="1258350"/>
              <a:ext cx="3920455" cy="109057"/>
            </a:xfrm>
            <a:prstGeom prst="rect">
              <a:avLst/>
            </a:prstGeom>
            <a:solidFill>
              <a:srgbClr val="6B471F"/>
            </a:solidFill>
            <a:ln w="22225" cap="rnd">
              <a:solidFill>
                <a:srgbClr val="6B471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63" name="직사각형 5"/>
            <p:cNvSpPr/>
            <p:nvPr/>
          </p:nvSpPr>
          <p:spPr>
            <a:xfrm>
              <a:off x="345347" y="1367405"/>
              <a:ext cx="85289" cy="718870"/>
            </a:xfrm>
            <a:prstGeom prst="rect">
              <a:avLst/>
            </a:prstGeom>
            <a:solidFill>
              <a:srgbClr val="6B471F"/>
            </a:solidFill>
            <a:ln w="22225" cap="rnd">
              <a:solidFill>
                <a:srgbClr val="6B471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64" name="직사각형 7"/>
            <p:cNvSpPr/>
            <p:nvPr/>
          </p:nvSpPr>
          <p:spPr>
            <a:xfrm>
              <a:off x="3507997" y="1367405"/>
              <a:ext cx="85289" cy="718870"/>
            </a:xfrm>
            <a:prstGeom prst="rect">
              <a:avLst/>
            </a:prstGeom>
            <a:solidFill>
              <a:srgbClr val="6B471F"/>
            </a:solidFill>
            <a:ln w="22225" cap="rnd">
              <a:solidFill>
                <a:srgbClr val="6B471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65" name="사각형: 둥근 모서리 9"/>
            <p:cNvSpPr/>
            <p:nvPr/>
          </p:nvSpPr>
          <p:spPr>
            <a:xfrm>
              <a:off x="886435" y="146413"/>
              <a:ext cx="2183937" cy="60821"/>
            </a:xfrm>
            <a:prstGeom prst="roundRect">
              <a:avLst>
                <a:gd name="adj" fmla="val 16667"/>
              </a:avLst>
            </a:prstGeom>
            <a:solidFill>
              <a:srgbClr val="FFC000"/>
            </a:solidFill>
            <a:ln w="50800" cap="rnd">
              <a:solidFill>
                <a:srgbClr val="FFDF79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66" name="직선 연결선 13"/>
            <p:cNvSpPr/>
            <p:nvPr/>
          </p:nvSpPr>
          <p:spPr>
            <a:xfrm>
              <a:off x="2016154" y="335558"/>
              <a:ext cx="1" cy="243281"/>
            </a:xfrm>
            <a:prstGeom prst="line">
              <a:avLst/>
            </a:prstGeom>
            <a:noFill/>
            <a:ln w="12700" cap="rnd">
              <a:solidFill>
                <a:srgbClr val="FFC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67" name="직선 연결선 14"/>
            <p:cNvSpPr/>
            <p:nvPr/>
          </p:nvSpPr>
          <p:spPr>
            <a:xfrm flipH="1">
              <a:off x="1702397" y="335477"/>
              <a:ext cx="100669" cy="201338"/>
            </a:xfrm>
            <a:prstGeom prst="line">
              <a:avLst/>
            </a:prstGeom>
            <a:noFill/>
            <a:ln w="12700" cap="rnd">
              <a:solidFill>
                <a:srgbClr val="FFC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268" name="직선 연결선 16"/>
            <p:cNvSpPr/>
            <p:nvPr/>
          </p:nvSpPr>
          <p:spPr>
            <a:xfrm>
              <a:off x="2229242" y="332810"/>
              <a:ext cx="99031" cy="204004"/>
            </a:xfrm>
            <a:prstGeom prst="line">
              <a:avLst/>
            </a:prstGeom>
            <a:noFill/>
            <a:ln w="12700" cap="rnd">
              <a:solidFill>
                <a:srgbClr val="FFC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pic>
          <p:nvPicPr>
            <p:cNvPr id="269" name="그림 32" descr="그림 32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1804700" y="767924"/>
              <a:ext cx="422907" cy="40796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70" name="그림 37" descr="그림 37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1438734" y="778456"/>
              <a:ext cx="431007" cy="43100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71" name="그림 38" descr="그림 38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2183633" y="826666"/>
              <a:ext cx="353639" cy="353639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mph" nodeType="clickEffect" presetSubtype="0" presetID="32" grpId="1" fill="hold">
                                  <p:stCondLst>
                                    <p:cond delay="0"/>
                                  </p:stCondLst>
                                  <p:childTnLst>
                                    <p:animRot by="30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60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60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60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30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mph" nodeType="clickEffect" presetSubtype="0" presetID="32" grpId="2" fill="hold">
                                  <p:stCondLst>
                                    <p:cond delay="0"/>
                                  </p:stCondLst>
                                  <p:childTnLst>
                                    <p:animRot by="300000">
                                      <p:cBhvr>
                                        <p:cTn id="14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600000">
                                      <p:cBhvr>
                                        <p:cTn id="15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600000">
                                      <p:cBhvr>
                                        <p:cTn id="16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600000">
                                      <p:cBhvr>
                                        <p:cTn id="17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300000">
                                      <p:cBhvr>
                                        <p:cTn id="18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72" grpId="2"/>
      <p:bldP build="whole" bldLvl="1" animBg="1" rev="0" advAuto="0" spid="260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제목 1"/>
          <p:cNvSpPr txBox="1"/>
          <p:nvPr/>
        </p:nvSpPr>
        <p:spPr>
          <a:xfrm>
            <a:off x="735769" y="931972"/>
            <a:ext cx="10938176" cy="718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>
              <a:defRPr cap="all" sz="2800">
                <a:solidFill>
                  <a:srgbClr val="FFFEFF"/>
                </a:solidFill>
                <a:latin typeface="+mn-lt"/>
                <a:ea typeface="+mn-ea"/>
                <a:cs typeface="+mn-cs"/>
                <a:sym typeface="맑은 고딕"/>
              </a:defRPr>
            </a:lvl1pPr>
          </a:lstStyle>
          <a:p>
            <a:pPr/>
            <a:r>
              <a:t>최종 작품 동영상 제작 설계도</a:t>
            </a:r>
          </a:p>
        </p:txBody>
      </p:sp>
      <p:sp>
        <p:nvSpPr>
          <p:cNvPr id="275" name="TextBox 2"/>
          <p:cNvSpPr txBox="1"/>
          <p:nvPr/>
        </p:nvSpPr>
        <p:spPr>
          <a:xfrm>
            <a:off x="1541144" y="3072984"/>
            <a:ext cx="2718437" cy="4810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/>
            </a:pPr>
            <a:r>
              <a:t>1. </a:t>
            </a:r>
            <a:r>
              <a:t>조원 소개</a:t>
            </a:r>
          </a:p>
        </p:txBody>
      </p:sp>
      <p:sp>
        <p:nvSpPr>
          <p:cNvPr id="276" name="TextBox 4"/>
          <p:cNvSpPr txBox="1"/>
          <p:nvPr/>
        </p:nvSpPr>
        <p:spPr>
          <a:xfrm>
            <a:off x="1541144" y="3782547"/>
            <a:ext cx="2871581" cy="4810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/>
            </a:pPr>
            <a:r>
              <a:t>2. </a:t>
            </a:r>
            <a:r>
              <a:t>필요성 및 개발 목표</a:t>
            </a:r>
          </a:p>
        </p:txBody>
      </p:sp>
      <p:sp>
        <p:nvSpPr>
          <p:cNvPr id="277" name="TextBox 5"/>
          <p:cNvSpPr txBox="1"/>
          <p:nvPr/>
        </p:nvSpPr>
        <p:spPr>
          <a:xfrm>
            <a:off x="1541144" y="4492109"/>
            <a:ext cx="2718437" cy="4810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/>
            </a:pPr>
            <a:r>
              <a:t>3. </a:t>
            </a:r>
            <a:r>
              <a:t>관련 기술</a:t>
            </a:r>
          </a:p>
        </p:txBody>
      </p:sp>
      <p:sp>
        <p:nvSpPr>
          <p:cNvPr id="278" name="TextBox 7"/>
          <p:cNvSpPr txBox="1"/>
          <p:nvPr/>
        </p:nvSpPr>
        <p:spPr>
          <a:xfrm>
            <a:off x="4927281" y="3078718"/>
            <a:ext cx="2718436" cy="4810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/>
            </a:pPr>
            <a:r>
              <a:t>4. </a:t>
            </a:r>
            <a:r>
              <a:t>차별성</a:t>
            </a:r>
          </a:p>
        </p:txBody>
      </p:sp>
      <p:sp>
        <p:nvSpPr>
          <p:cNvPr id="279" name="TextBox 8"/>
          <p:cNvSpPr txBox="1"/>
          <p:nvPr/>
        </p:nvSpPr>
        <p:spPr>
          <a:xfrm>
            <a:off x="4927280" y="3779035"/>
            <a:ext cx="2718436" cy="4810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/>
            </a:pPr>
            <a:r>
              <a:t>5. </a:t>
            </a:r>
            <a:r>
              <a:t>시스템 구조</a:t>
            </a:r>
          </a:p>
        </p:txBody>
      </p:sp>
      <p:sp>
        <p:nvSpPr>
          <p:cNvPr id="280" name="TextBox 9"/>
          <p:cNvSpPr txBox="1"/>
          <p:nvPr/>
        </p:nvSpPr>
        <p:spPr>
          <a:xfrm>
            <a:off x="4927280" y="4497942"/>
            <a:ext cx="2718436" cy="4810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/>
            </a:pPr>
            <a:r>
              <a:t>6. </a:t>
            </a:r>
            <a:r>
              <a:t>시스템 동작 원리</a:t>
            </a:r>
          </a:p>
        </p:txBody>
      </p:sp>
      <p:sp>
        <p:nvSpPr>
          <p:cNvPr id="281" name="TextBox 10"/>
          <p:cNvSpPr txBox="1"/>
          <p:nvPr/>
        </p:nvSpPr>
        <p:spPr>
          <a:xfrm>
            <a:off x="8313418" y="3078718"/>
            <a:ext cx="2718436" cy="4810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/>
            </a:pPr>
            <a:r>
              <a:t>7. </a:t>
            </a:r>
            <a:r>
              <a:t>시나리오</a:t>
            </a:r>
          </a:p>
        </p:txBody>
      </p:sp>
      <p:sp>
        <p:nvSpPr>
          <p:cNvPr id="282" name="TextBox 11"/>
          <p:cNvSpPr txBox="1"/>
          <p:nvPr/>
        </p:nvSpPr>
        <p:spPr>
          <a:xfrm>
            <a:off x="8313418" y="3770633"/>
            <a:ext cx="2718436" cy="4810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/>
            </a:pPr>
            <a:r>
              <a:t>8. </a:t>
            </a:r>
            <a:r>
              <a:t>시연 동영상</a:t>
            </a:r>
          </a:p>
        </p:txBody>
      </p:sp>
      <p:sp>
        <p:nvSpPr>
          <p:cNvPr id="283" name="TextBox 12"/>
          <p:cNvSpPr txBox="1"/>
          <p:nvPr/>
        </p:nvSpPr>
        <p:spPr>
          <a:xfrm>
            <a:off x="8313415" y="4492109"/>
            <a:ext cx="2718436" cy="4810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/>
            </a:pPr>
            <a:r>
              <a:t>9. </a:t>
            </a:r>
            <a:r>
              <a:t>느낀 점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제목 1"/>
          <p:cNvSpPr txBox="1"/>
          <p:nvPr>
            <p:ph type="title"/>
          </p:nvPr>
        </p:nvSpPr>
        <p:spPr>
          <a:xfrm>
            <a:off x="581193" y="729657"/>
            <a:ext cx="11029616" cy="988334"/>
          </a:xfrm>
          <a:prstGeom prst="rect">
            <a:avLst/>
          </a:prstGeom>
        </p:spPr>
        <p:txBody>
          <a:bodyPr/>
          <a:lstStyle/>
          <a:p>
            <a:pPr/>
            <a:r>
              <a:t>개발 개요 및 기술 개발 필요성</a:t>
            </a:r>
          </a:p>
        </p:txBody>
      </p:sp>
      <p:sp>
        <p:nvSpPr>
          <p:cNvPr id="165" name="현재 스마트홈 기술은 IFTTT에서 시작된 트리거-액션 형태의 자동화를 사용하고 있습니다.…"/>
          <p:cNvSpPr txBox="1"/>
          <p:nvPr/>
        </p:nvSpPr>
        <p:spPr>
          <a:xfrm>
            <a:off x="412626" y="4616945"/>
            <a:ext cx="10479152" cy="167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lvl="1" indent="228600">
              <a:defRPr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현재 스마트홈 기술은 </a:t>
            </a:r>
            <a:r>
              <a:rPr b="1"/>
              <a:t>IFTTT</a:t>
            </a:r>
            <a:r>
              <a:t>에서 시작된 트리거-액션 형태의 자동화를 사용하고 있습니다. </a:t>
            </a:r>
          </a:p>
          <a:p>
            <a:pPr lvl="1" indent="228600">
              <a:defRPr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이런 방법은 일반 사용자들에게 논리적 사고를 요구하여 스마트홈 세상에 깊이 진입하는 데에 방해가 되고 있습니다.</a:t>
            </a:r>
          </a:p>
          <a:p>
            <a:pPr lvl="1" indent="228600">
              <a:defRPr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저희는 이런 </a:t>
            </a:r>
            <a:r>
              <a:rPr b="1"/>
              <a:t>논리적 과정</a:t>
            </a:r>
            <a:r>
              <a:t>을 사용자들에게 숨기고 싶었습니다.</a:t>
            </a:r>
          </a:p>
          <a:p>
            <a:pPr lvl="1" indent="228600">
              <a:defRPr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공간에 있는 사물과 사람 등의 </a:t>
            </a:r>
            <a:r>
              <a:rPr b="1"/>
              <a:t>물리적이고 표면적인 요소</a:t>
            </a:r>
            <a:r>
              <a:t>에 집중할 수 있도록 유도한다면</a:t>
            </a:r>
          </a:p>
          <a:p>
            <a:pPr lvl="1" indent="228600">
              <a:defRPr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스마트홈 시장의 발전을 이룰 수 있다고 생각합니다.</a:t>
            </a:r>
          </a:p>
        </p:txBody>
      </p:sp>
      <p:sp>
        <p:nvSpPr>
          <p:cNvPr id="166" name="개발 필요성"/>
          <p:cNvSpPr txBox="1"/>
          <p:nvPr/>
        </p:nvSpPr>
        <p:spPr>
          <a:xfrm>
            <a:off x="434854" y="4057590"/>
            <a:ext cx="1498601" cy="510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 sz="2400"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pPr/>
            <a:r>
              <a:t>개발 필요성</a:t>
            </a:r>
          </a:p>
        </p:txBody>
      </p:sp>
      <p:sp>
        <p:nvSpPr>
          <p:cNvPr id="167" name="객체 인식과 포즈 인식 프레임워크를 활용하여 각 객체가 어떤 속성을 갖고…"/>
          <p:cNvSpPr txBox="1"/>
          <p:nvPr/>
        </p:nvSpPr>
        <p:spPr>
          <a:xfrm>
            <a:off x="412626" y="2607675"/>
            <a:ext cx="9128126" cy="1043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lvl="1" indent="228600">
              <a:defRPr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객체 인식과 포즈 인식 프레임워크를 활용하여 각 객체가 어떤 속성을 갖고</a:t>
            </a:r>
          </a:p>
          <a:p>
            <a:pPr lvl="1" indent="228600">
              <a:defRPr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공간에 얼마나 오래 상주하는 지, 또 사람과 상호작용 되고 있는 지를 확인합니다.</a:t>
            </a:r>
          </a:p>
          <a:p>
            <a:pPr lvl="1" indent="228600">
              <a:defRPr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이 정보들을 사용하여 현재 상황이 어떤 상황인지를 파악하여 스마트홈 플랫폼에 정보를 제공합니다.</a:t>
            </a:r>
          </a:p>
        </p:txBody>
      </p:sp>
      <p:sp>
        <p:nvSpPr>
          <p:cNvPr id="168" name="개발 개요"/>
          <p:cNvSpPr txBox="1"/>
          <p:nvPr/>
        </p:nvSpPr>
        <p:spPr>
          <a:xfrm>
            <a:off x="434854" y="2048320"/>
            <a:ext cx="1234949" cy="510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 sz="2400"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pPr/>
            <a:r>
              <a:t>개발 개요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제목 1"/>
          <p:cNvSpPr txBox="1"/>
          <p:nvPr>
            <p:ph type="title"/>
          </p:nvPr>
        </p:nvSpPr>
        <p:spPr>
          <a:xfrm>
            <a:off x="581193" y="729657"/>
            <a:ext cx="11029616" cy="988334"/>
          </a:xfrm>
          <a:prstGeom prst="rect">
            <a:avLst/>
          </a:prstGeom>
        </p:spPr>
        <p:txBody>
          <a:bodyPr/>
          <a:lstStyle/>
          <a:p>
            <a:pPr/>
            <a:r>
              <a:t>기존 관련 기술 및 차별성</a:t>
            </a:r>
          </a:p>
        </p:txBody>
      </p:sp>
      <p:sp>
        <p:nvSpPr>
          <p:cNvPr id="171" name="기존 자동화"/>
          <p:cNvSpPr txBox="1"/>
          <p:nvPr/>
        </p:nvSpPr>
        <p:spPr>
          <a:xfrm>
            <a:off x="5429414" y="3025650"/>
            <a:ext cx="1498601" cy="510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 sz="2400"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pPr/>
            <a:r>
              <a:t>기존 자동화</a:t>
            </a:r>
          </a:p>
        </p:txBody>
      </p:sp>
      <p:pic>
        <p:nvPicPr>
          <p:cNvPr id="172" name="Samsung-SmartThings-9-1620x1169.jpeg" descr="Samsung-SmartThings-9-1620x1169.jpeg"/>
          <p:cNvPicPr>
            <a:picLocks noChangeAspect="1"/>
          </p:cNvPicPr>
          <p:nvPr/>
        </p:nvPicPr>
        <p:blipFill>
          <a:blip r:embed="rId2">
            <a:extLst/>
          </a:blip>
          <a:srcRect l="15945" t="2407" r="15945" b="0"/>
          <a:stretch>
            <a:fillRect/>
          </a:stretch>
        </p:blipFill>
        <p:spPr>
          <a:xfrm>
            <a:off x="938182" y="2314482"/>
            <a:ext cx="3853054" cy="3984040"/>
          </a:xfrm>
          <a:prstGeom prst="rect">
            <a:avLst/>
          </a:prstGeom>
          <a:ln w="12700">
            <a:miter lim="400000"/>
          </a:ln>
        </p:spPr>
      </p:pic>
      <p:sp>
        <p:nvSpPr>
          <p:cNvPr id="173" name="If This Then That 방식을 사용한다.…"/>
          <p:cNvSpPr txBox="1"/>
          <p:nvPr/>
        </p:nvSpPr>
        <p:spPr>
          <a:xfrm>
            <a:off x="5113975" y="3625876"/>
            <a:ext cx="5283947" cy="1361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lvl="1" marL="282073" indent="-180473">
              <a:lnSpc>
                <a:spcPct val="150000"/>
              </a:lnSpc>
              <a:buSzPct val="100000"/>
              <a:buChar char="•"/>
              <a:defRPr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If This Then That 방식을 사용한다.</a:t>
            </a:r>
          </a:p>
          <a:p>
            <a:pPr lvl="1" marL="282073" indent="-180473">
              <a:lnSpc>
                <a:spcPct val="150000"/>
              </a:lnSpc>
              <a:buSzPct val="100000"/>
              <a:buChar char="•"/>
              <a:defRPr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동작의 논리 과정이 사용자에게 그대로 노출된다.</a:t>
            </a:r>
          </a:p>
          <a:p>
            <a:pPr lvl="1" marL="282073" indent="-180473">
              <a:lnSpc>
                <a:spcPct val="150000"/>
              </a:lnSpc>
              <a:buSzPct val="100000"/>
              <a:buChar char="•"/>
              <a:defRPr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미리 설정한 동작들에 대응되는 반응만 가능하다.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제목 1"/>
          <p:cNvSpPr txBox="1"/>
          <p:nvPr>
            <p:ph type="title"/>
          </p:nvPr>
        </p:nvSpPr>
        <p:spPr>
          <a:xfrm>
            <a:off x="581193" y="729657"/>
            <a:ext cx="11029616" cy="988334"/>
          </a:xfrm>
          <a:prstGeom prst="rect">
            <a:avLst/>
          </a:prstGeom>
        </p:spPr>
        <p:txBody>
          <a:bodyPr/>
          <a:lstStyle/>
          <a:p>
            <a:pPr/>
            <a:r>
              <a:t>기존 관련 기술 및 차별성</a:t>
            </a:r>
          </a:p>
        </p:txBody>
      </p:sp>
      <p:sp>
        <p:nvSpPr>
          <p:cNvPr id="176" name="개발 자동화"/>
          <p:cNvSpPr txBox="1"/>
          <p:nvPr/>
        </p:nvSpPr>
        <p:spPr>
          <a:xfrm>
            <a:off x="6242214" y="3025650"/>
            <a:ext cx="1498601" cy="510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 sz="2400"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pPr/>
            <a:r>
              <a:t>개발 자동화</a:t>
            </a:r>
          </a:p>
        </p:txBody>
      </p:sp>
      <p:sp>
        <p:nvSpPr>
          <p:cNvPr id="177" name="종합 스코어 방식…"/>
          <p:cNvSpPr txBox="1"/>
          <p:nvPr/>
        </p:nvSpPr>
        <p:spPr>
          <a:xfrm>
            <a:off x="5926775" y="3625876"/>
            <a:ext cx="5283947" cy="18376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lvl="1" marL="282073" indent="-180473">
              <a:lnSpc>
                <a:spcPct val="150000"/>
              </a:lnSpc>
              <a:buSzPct val="100000"/>
              <a:buChar char="•"/>
              <a:defRPr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종합 스코어 방식</a:t>
            </a:r>
          </a:p>
          <a:p>
            <a:pPr lvl="1" marL="282073" indent="-180473">
              <a:lnSpc>
                <a:spcPct val="150000"/>
              </a:lnSpc>
              <a:buSzPct val="100000"/>
              <a:buChar char="•"/>
              <a:defRPr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논리 과정을 사용자에게서 숨긴다.</a:t>
            </a:r>
          </a:p>
          <a:p>
            <a:pPr lvl="1" marL="282073" indent="-180473">
              <a:lnSpc>
                <a:spcPct val="150000"/>
              </a:lnSpc>
              <a:buSzPct val="100000"/>
              <a:buChar char="•"/>
              <a:defRPr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같은 트리거에 이전 상황과 환경에 의해 다른 동작으로 반응할 수 있습니다.</a:t>
            </a:r>
          </a:p>
        </p:txBody>
      </p:sp>
      <p:pic>
        <p:nvPicPr>
          <p:cNvPr id="178" name="스크린샷 2022-11-10 22.22.50.png" descr="스크린샷 2022-11-10 22.22.5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16969" y="3154679"/>
            <a:ext cx="5313508" cy="199644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제목 1"/>
          <p:cNvSpPr txBox="1"/>
          <p:nvPr>
            <p:ph type="title"/>
          </p:nvPr>
        </p:nvSpPr>
        <p:spPr>
          <a:xfrm>
            <a:off x="581192" y="5264487"/>
            <a:ext cx="11029616" cy="718871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FFFEFF"/>
                </a:solidFill>
              </a:defRPr>
            </a:pPr>
            <a:r>
              <a:t>앱 </a:t>
            </a:r>
            <a:r>
              <a:t>&lt;-&gt; </a:t>
            </a:r>
            <a:r>
              <a:t>허브 통신</a:t>
            </a:r>
          </a:p>
        </p:txBody>
      </p:sp>
      <p:sp>
        <p:nvSpPr>
          <p:cNvPr id="181" name="제목 1"/>
          <p:cNvSpPr txBox="1"/>
          <p:nvPr/>
        </p:nvSpPr>
        <p:spPr>
          <a:xfrm>
            <a:off x="735769" y="931972"/>
            <a:ext cx="10938176" cy="718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/>
          <a:p>
            <a:pPr>
              <a:defRPr cap="all" sz="2400">
                <a:solidFill>
                  <a:srgbClr val="FFFEFF"/>
                </a:solidFill>
                <a:latin typeface="+mn-lt"/>
                <a:ea typeface="+mn-ea"/>
                <a:cs typeface="+mn-cs"/>
                <a:sym typeface="맑은 고딕"/>
              </a:defRPr>
            </a:pPr>
            <a:r>
              <a:t>개발 목표 </a:t>
            </a:r>
            <a:r>
              <a:t>– </a:t>
            </a:r>
            <a:r>
              <a:t>전체 시스템 구성도</a:t>
            </a:r>
          </a:p>
        </p:txBody>
      </p:sp>
      <p:pic>
        <p:nvPicPr>
          <p:cNvPr id="182" name="그림 4" descr="그림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008844" y="2080469"/>
            <a:ext cx="4174311" cy="4492305"/>
          </a:xfrm>
          <a:prstGeom prst="rect">
            <a:avLst/>
          </a:prstGeom>
          <a:ln w="12700">
            <a:miter lim="400000"/>
          </a:ln>
        </p:spPr>
      </p:pic>
      <p:pic>
        <p:nvPicPr>
          <p:cNvPr id="183" name="그림 5" descr="그림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830349" y="0"/>
            <a:ext cx="6361651" cy="68462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xit" nodeType="clickEffect" presetID="10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fade" transition="out">
                                      <p:cBhvr>
                                        <p:cTn id="11" dur="500" fill="hold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Class="entr" nodeType="afterEffect" presetID="10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6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82" grpId="1"/>
      <p:bldP build="whole" bldLvl="1" animBg="1" rev="0" advAuto="0" spid="182" grpId="2"/>
      <p:bldP build="whole" bldLvl="1" animBg="1" rev="0" advAuto="0" spid="183" grpId="3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제목 1"/>
          <p:cNvSpPr txBox="1"/>
          <p:nvPr/>
        </p:nvSpPr>
        <p:spPr>
          <a:xfrm>
            <a:off x="735769" y="931972"/>
            <a:ext cx="10938176" cy="7188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>
              <a:defRPr cap="all" sz="2400">
                <a:solidFill>
                  <a:srgbClr val="FFFEFF"/>
                </a:solidFill>
                <a:latin typeface="+mn-lt"/>
                <a:ea typeface="+mn-ea"/>
                <a:cs typeface="+mn-cs"/>
                <a:sym typeface="맑은 고딕"/>
              </a:defRPr>
            </a:lvl1pPr>
          </a:lstStyle>
          <a:p>
            <a:pPr/>
            <a:r>
              <a:t>개발 세부 내용</a:t>
            </a:r>
          </a:p>
        </p:txBody>
      </p:sp>
      <p:pic>
        <p:nvPicPr>
          <p:cNvPr id="186" name="내용 개체 틀 4" descr="내용 개체 틀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826492" y="3786"/>
            <a:ext cx="6365508" cy="6850429"/>
          </a:xfrm>
          <a:prstGeom prst="rect">
            <a:avLst/>
          </a:prstGeom>
          <a:ln w="12700">
            <a:miter lim="400000"/>
          </a:ln>
        </p:spPr>
      </p:pic>
      <p:sp>
        <p:nvSpPr>
          <p:cNvPr id="187" name="직사각형 5"/>
          <p:cNvSpPr/>
          <p:nvPr/>
        </p:nvSpPr>
        <p:spPr>
          <a:xfrm>
            <a:off x="8514826" y="-1"/>
            <a:ext cx="1090569" cy="453008"/>
          </a:xfrm>
          <a:prstGeom prst="rect">
            <a:avLst/>
          </a:prstGeom>
          <a:ln w="38100" cap="rnd">
            <a:solidFill>
              <a:srgbClr val="FF0000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88" name="직사각형 12"/>
          <p:cNvSpPr/>
          <p:nvPr/>
        </p:nvSpPr>
        <p:spPr>
          <a:xfrm>
            <a:off x="8514826" y="1194259"/>
            <a:ext cx="1090569" cy="453007"/>
          </a:xfrm>
          <a:prstGeom prst="rect">
            <a:avLst/>
          </a:prstGeom>
          <a:ln w="38100" cap="rnd">
            <a:solidFill>
              <a:srgbClr val="FF0000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89" name="직사각형 14"/>
          <p:cNvSpPr/>
          <p:nvPr/>
        </p:nvSpPr>
        <p:spPr>
          <a:xfrm>
            <a:off x="8514826" y="1811210"/>
            <a:ext cx="1090569" cy="453007"/>
          </a:xfrm>
          <a:prstGeom prst="rect">
            <a:avLst/>
          </a:prstGeom>
          <a:ln w="38100" cap="rnd">
            <a:solidFill>
              <a:srgbClr val="FF0000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90" name="직사각형 15"/>
          <p:cNvSpPr/>
          <p:nvPr/>
        </p:nvSpPr>
        <p:spPr>
          <a:xfrm>
            <a:off x="8523214" y="2499735"/>
            <a:ext cx="1090569" cy="453007"/>
          </a:xfrm>
          <a:prstGeom prst="rect">
            <a:avLst/>
          </a:prstGeom>
          <a:ln w="38100" cap="rnd">
            <a:solidFill>
              <a:srgbClr val="FF0000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91" name="직사각형 16"/>
          <p:cNvSpPr/>
          <p:nvPr/>
        </p:nvSpPr>
        <p:spPr>
          <a:xfrm>
            <a:off x="8523214" y="3202496"/>
            <a:ext cx="1090569" cy="453007"/>
          </a:xfrm>
          <a:prstGeom prst="rect">
            <a:avLst/>
          </a:prstGeom>
          <a:ln w="38100" cap="rnd">
            <a:solidFill>
              <a:srgbClr val="FF0000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92" name="직사각형 18"/>
          <p:cNvSpPr/>
          <p:nvPr/>
        </p:nvSpPr>
        <p:spPr>
          <a:xfrm>
            <a:off x="8506437" y="3957401"/>
            <a:ext cx="1090569" cy="453007"/>
          </a:xfrm>
          <a:prstGeom prst="rect">
            <a:avLst/>
          </a:prstGeom>
          <a:ln w="38100" cap="rnd">
            <a:solidFill>
              <a:srgbClr val="FF0000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93" name="직사각형 21"/>
          <p:cNvSpPr/>
          <p:nvPr/>
        </p:nvSpPr>
        <p:spPr>
          <a:xfrm>
            <a:off x="8506437" y="3968967"/>
            <a:ext cx="1090569" cy="453007"/>
          </a:xfrm>
          <a:prstGeom prst="rect">
            <a:avLst/>
          </a:prstGeom>
          <a:ln w="38100" cap="rnd">
            <a:solidFill>
              <a:srgbClr val="FF0000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94" name="직사각형 22"/>
          <p:cNvSpPr/>
          <p:nvPr/>
        </p:nvSpPr>
        <p:spPr>
          <a:xfrm>
            <a:off x="7918677" y="4669342"/>
            <a:ext cx="1090569" cy="453007"/>
          </a:xfrm>
          <a:prstGeom prst="rect">
            <a:avLst/>
          </a:prstGeom>
          <a:ln w="38100" cap="rnd">
            <a:solidFill>
              <a:srgbClr val="FF0000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95" name="직사각형 23"/>
          <p:cNvSpPr/>
          <p:nvPr/>
        </p:nvSpPr>
        <p:spPr>
          <a:xfrm>
            <a:off x="9144000" y="4669342"/>
            <a:ext cx="1090569" cy="453007"/>
          </a:xfrm>
          <a:prstGeom prst="rect">
            <a:avLst/>
          </a:prstGeom>
          <a:ln w="38100" cap="rnd">
            <a:solidFill>
              <a:srgbClr val="FF0000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96" name="직사각형 25"/>
          <p:cNvSpPr/>
          <p:nvPr/>
        </p:nvSpPr>
        <p:spPr>
          <a:xfrm>
            <a:off x="8506437" y="5369719"/>
            <a:ext cx="1090569" cy="453007"/>
          </a:xfrm>
          <a:prstGeom prst="rect">
            <a:avLst/>
          </a:prstGeom>
          <a:ln w="38100" cap="rnd">
            <a:solidFill>
              <a:srgbClr val="FF0000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197" name="그림 27" descr="그림 2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05575" y="2726238"/>
            <a:ext cx="4534886" cy="2380815"/>
          </a:xfrm>
          <a:prstGeom prst="rect">
            <a:avLst/>
          </a:prstGeom>
          <a:ln w="12700">
            <a:miter lim="400000"/>
          </a:ln>
        </p:spPr>
      </p:pic>
      <p:pic>
        <p:nvPicPr>
          <p:cNvPr id="198" name="그림 31" descr="그림 31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71259" y="2834602"/>
            <a:ext cx="4075184" cy="216408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path" nodeType="clickEffect" presetSubtype="0" presetID="-1" grpId="1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0.000000 0.177551" origin="layout" pathEditMode="relative">
                                      <p:cBhvr>
                                        <p:cTn id="6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Class="entr" nodeType="afterEffect" presetID="10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0"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xit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Class="entr" nodeType="after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path" nodeType="afterEffect" presetSubtype="0" presetID="-1" grpId="5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0.000000 0.088670" origin="layout" pathEditMode="relative">
                                      <p:cBhvr>
                                        <p:cTn id="20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xit" nodeType="clickEffect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Class="entr" nodeType="afterEffect" presetSubtype="0" presetID="1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Class="path" nodeType="afterEffect" presetSubtype="0" presetID="-1" grpId="8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-0.000651 0.104860" origin="layout" pathEditMode="relative">
                                      <p:cBhvr>
                                        <p:cTn id="30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xit" nodeType="clickEffect" presetSubtype="0" presetID="1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Class="entr" nodeType="afterEffect" presetSubtype="0" presetID="1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Class="path" nodeType="afterEffect" presetSubtype="0" presetID="-1" grpId="11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0.000650 0.104860" origin="layout" pathEditMode="relative">
                                      <p:cBhvr>
                                        <p:cTn id="40" dur="5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Class="exit" nodeType="clickEffect" presetSubtype="0" presetID="1" grpId="1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Class="entr" nodeType="afterEffect" presetSubtype="0" presetID="1" grpId="1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7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Class="path" nodeType="afterEffect" presetSubtype="0" presetID="-1" grpId="14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0.000650 0.104860" origin="layout" pathEditMode="relative">
                                      <p:cBhvr>
                                        <p:cTn id="50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"/>
                            </p:stCondLst>
                            <p:childTnLst>
                              <p:par>
                                <p:cTn id="52" presetClass="exit" nodeType="afterEffect" presetID="10" grpId="1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fade" transition="out">
                                      <p:cBhvr>
                                        <p:cTn id="53" dur="500" fill="hold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000"/>
                            </p:stCondLst>
                            <p:childTnLst>
                              <p:par>
                                <p:cTn id="56" presetClass="entr" nodeType="afterEffect" presetID="10" grpId="1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7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58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Class="exit" nodeType="clickEffect" presetSubtype="0" presetID="1" grpId="1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2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Class="entr" nodeType="afterEffect" presetSubtype="0" presetID="1" grpId="1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5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Class="entr" nodeType="afterEffect" presetSubtype="0" presetID="1" grpId="1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8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Class="path" nodeType="afterEffect" presetSubtype="0" presetID="-1" grpId="20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-0.050910 0.104870" origin="layout" pathEditMode="relative">
                                      <p:cBhvr>
                                        <p:cTn id="71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Class="path" nodeType="withEffect" presetSubtype="0" presetID="-1" grpId="21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0.050909 0.104861" origin="layout" pathEditMode="relative">
                                      <p:cBhvr>
                                        <p:cTn id="74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Class="exit" nodeType="clickEffect" presetSubtype="0" presetID="1" grpId="2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Class="exit" nodeType="afterEffect" presetSubtype="0" presetID="1" grpId="2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Class="entr" nodeType="afterEffect" presetSubtype="0" presetID="1" grpId="2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4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Class="entr" nodeType="afterEffect" presetSubtype="0" presetID="1" grpId="2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7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Class="path" nodeType="afterEffect" presetSubtype="0" presetID="-1" grpId="26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0.049091 0.095369" origin="layout" pathEditMode="relative">
                                      <p:cBhvr>
                                        <p:cTn id="90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Class="path" nodeType="withEffect" presetSubtype="0" presetID="-1" grpId="27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-0.050909 0.094669" origin="layout" pathEditMode="relative">
                                      <p:cBhvr>
                                        <p:cTn id="93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Class="exit" nodeType="clickEffect" presetSubtype="0" presetID="1" grpId="2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Class="exit" nodeType="afterEffect" presetSubtype="0" presetID="1" grpId="2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Class="entr" nodeType="afterEffect" presetSubtype="0" presetID="1" grpId="3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3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Class="path" nodeType="afterEffect" presetSubtype="0" presetID="-1" grpId="31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-0.000132 0.104862" origin="layout" pathEditMode="relative">
                                      <p:cBhvr>
                                        <p:cTn id="106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91" grpId="17"/>
      <p:bldP build="whole" bldLvl="1" animBg="1" rev="0" advAuto="0" spid="189" grpId="7"/>
      <p:bldP build="whole" bldLvl="1" animBg="1" rev="0" advAuto="0" spid="197" grpId="2"/>
      <p:bldP build="whole" bldLvl="1" animBg="1" rev="0" advAuto="0" spid="189" grpId="9"/>
      <p:bldP build="whole" bldLvl="1" animBg="1" rev="0" advAuto="0" spid="187" grpId="3"/>
      <p:bldP build="whole" bldLvl="1" animBg="1" rev="0" advAuto="0" spid="193" grpId="19"/>
      <p:bldP build="whole" bldLvl="1" animBg="1" rev="0" advAuto="0" spid="193" grpId="23"/>
      <p:bldP build="whole" bldLvl="1" animBg="1" rev="0" advAuto="0" spid="197" grpId="15"/>
      <p:bldP build="whole" bldLvl="1" animBg="1" rev="0" advAuto="0" spid="192" grpId="18"/>
      <p:bldP build="whole" bldLvl="1" animBg="1" rev="0" advAuto="0" spid="194" grpId="24"/>
      <p:bldP build="whole" bldLvl="1" animBg="1" rev="0" advAuto="0" spid="192" grpId="22"/>
      <p:bldP build="whole" bldLvl="1" animBg="1" rev="0" advAuto="0" spid="190" grpId="10"/>
      <p:bldP build="whole" bldLvl="1" animBg="1" rev="0" advAuto="0" spid="194" grpId="28"/>
      <p:bldP build="whole" bldLvl="1" animBg="1" rev="0" advAuto="0" spid="190" grpId="12"/>
      <p:bldP build="whole" bldLvl="1" animBg="1" rev="0" advAuto="0" spid="196" grpId="30"/>
      <p:bldP build="whole" bldLvl="1" animBg="1" rev="0" advAuto="0" spid="195" grpId="25"/>
      <p:bldP build="whole" bldLvl="1" animBg="1" rev="0" advAuto="0" spid="188" grpId="4"/>
      <p:bldP build="whole" bldLvl="1" animBg="1" rev="0" advAuto="0" spid="198" grpId="16"/>
      <p:bldP build="whole" bldLvl="1" animBg="1" rev="0" advAuto="0" spid="188" grpId="6"/>
      <p:bldP build="whole" bldLvl="1" animBg="1" rev="0" advAuto="0" spid="195" grpId="29"/>
      <p:bldP build="whole" bldLvl="1" animBg="1" rev="0" advAuto="0" spid="191" grpId="13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상황 판단 알고리즘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상황 판단 알고리즘</a:t>
            </a:r>
          </a:p>
        </p:txBody>
      </p:sp>
      <p:graphicFrame>
        <p:nvGraphicFramePr>
          <p:cNvPr id="201" name="표 1"/>
          <p:cNvGraphicFramePr/>
          <p:nvPr/>
        </p:nvGraphicFramePr>
        <p:xfrm>
          <a:off x="719543" y="3502257"/>
          <a:ext cx="3170002" cy="1924074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{4C3C2611-4C71-4FC5-86AE-919BDF0F9419}</a:tableStyleId>
              </a:tblPr>
              <a:tblGrid>
                <a:gridCol w="2345041"/>
              </a:tblGrid>
              <a:tr h="382274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>
                          <a:latin typeface="Avenir Next Regular"/>
                          <a:ea typeface="Avenir Next Regular"/>
                          <a:cs typeface="Avenir Next Regular"/>
                          <a:sym typeface="Avenir Next Regular"/>
                        </a:rPr>
                        <a:t>name</a:t>
                      </a:r>
                    </a:p>
                  </a:txBody>
                  <a:tcPr marL="0" marR="0" marT="0" marB="0" anchor="ctr" anchorCtr="0" horzOverflow="overflow"/>
                </a:tc>
              </a:tr>
              <a:tr h="382274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>
                          <a:latin typeface="Avenir Next Regular"/>
                          <a:ea typeface="Avenir Next Regular"/>
                          <a:cs typeface="Avenir Next Regular"/>
                          <a:sym typeface="Avenir Next Regular"/>
                        </a:rPr>
                        <a:t>moment_weight</a:t>
                      </a:r>
                    </a:p>
                  </a:txBody>
                  <a:tcPr marL="0" marR="0" marT="0" marB="0" anchor="ctr" anchorCtr="0" horzOverflow="overflow"/>
                </a:tc>
              </a:tr>
              <a:tr h="382274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>
                          <a:latin typeface="Avenir Next Regular"/>
                          <a:ea typeface="Avenir Next Regular"/>
                          <a:cs typeface="Avenir Next Regular"/>
                          <a:sym typeface="Avenir Next Regular"/>
                        </a:rPr>
                        <a:t>is_presence</a:t>
                      </a:r>
                    </a:p>
                  </a:txBody>
                  <a:tcPr marL="0" marR="0" marT="0" marB="0" anchor="ctr" anchorCtr="0" horzOverflow="overflow"/>
                </a:tc>
              </a:tr>
              <a:tr h="382274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>
                          <a:latin typeface="Avenir Next Regular"/>
                          <a:ea typeface="Avenir Next Regular"/>
                          <a:cs typeface="Avenir Next Regular"/>
                          <a:sym typeface="Avenir Next Regular"/>
                        </a:rPr>
                        <a:t>presence_counter</a:t>
                      </a:r>
                    </a:p>
                  </a:txBody>
                  <a:tcPr marL="0" marR="0" marT="0" marB="0" anchor="ctr" anchorCtr="0" horzOverflow="overflow"/>
                </a:tc>
              </a:tr>
              <a:tr h="382274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>
                          <a:latin typeface="Avenir Next Regular"/>
                          <a:ea typeface="Avenir Next Regular"/>
                          <a:cs typeface="Avenir Next Regular"/>
                          <a:sym typeface="Avenir Next Regular"/>
                        </a:rPr>
                        <a:t>last_update</a:t>
                      </a:r>
                    </a:p>
                  </a:txBody>
                  <a:tcPr marL="0" marR="0" marT="0" marB="0" anchor="ctr" anchorCtr="0" horzOverflow="overflow"/>
                </a:tc>
              </a:tr>
              <a:tr h="382274">
                <a:tc>
                  <a:txBody>
                    <a:bodyPr/>
                    <a:lstStyle/>
                    <a:p>
                      <a:pPr algn="l">
                        <a:defRPr sz="1800"/>
                      </a:pPr>
                      <a:r>
                        <a:rPr>
                          <a:latin typeface="Avenir Next Regular"/>
                          <a:ea typeface="Avenir Next Regular"/>
                          <a:cs typeface="Avenir Next Regular"/>
                          <a:sym typeface="Avenir Next Regular"/>
                        </a:rPr>
                        <a:t>coordinate</a:t>
                      </a:r>
                    </a:p>
                  </a:txBody>
                  <a:tcPr marL="0" marR="0" marT="0" marB="0" anchor="ctr" anchorCtr="0" horzOverflow="overflow"/>
                </a:tc>
              </a:tr>
            </a:tbl>
          </a:graphicData>
        </a:graphic>
      </p:graphicFrame>
      <p:sp>
        <p:nvSpPr>
          <p:cNvPr id="202" name="선"/>
          <p:cNvSpPr/>
          <p:nvPr/>
        </p:nvSpPr>
        <p:spPr>
          <a:xfrm>
            <a:off x="2667027" y="4064000"/>
            <a:ext cx="2421436" cy="0"/>
          </a:xfrm>
          <a:prstGeom prst="line">
            <a:avLst/>
          </a:prstGeom>
          <a:ln w="50800" cap="rnd">
            <a:solidFill>
              <a:schemeClr val="accent1"/>
            </a:solidFill>
            <a:tailEnd type="triangle" len="sm"/>
          </a:ln>
        </p:spPr>
        <p:txBody>
          <a:bodyPr lIns="45719" rIns="45719"/>
          <a:lstStyle/>
          <a:p>
            <a:pPr>
              <a:defRPr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</a:p>
        </p:txBody>
      </p:sp>
      <p:graphicFrame>
        <p:nvGraphicFramePr>
          <p:cNvPr id="203" name="표 1-1"/>
          <p:cNvGraphicFramePr/>
          <p:nvPr/>
        </p:nvGraphicFramePr>
        <p:xfrm>
          <a:off x="5160340" y="3502257"/>
          <a:ext cx="3170002" cy="1924074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1" rtl="0">
                <a:tableStyleId>{4C3C2611-4C71-4FC5-86AE-919BDF0F9419}</a:tableStyleId>
              </a:tblPr>
              <a:tblGrid>
                <a:gridCol w="1644627"/>
                <a:gridCol w="3045455"/>
              </a:tblGrid>
              <a:tr h="382274">
                <a:tc>
                  <a:txBody>
                    <a:bodyPr/>
                    <a:lstStyle/>
                    <a:p>
                      <a:pPr algn="l">
                        <a:defRPr sz="1800">
                          <a:latin typeface="Avenir Next Regular"/>
                          <a:ea typeface="Avenir Next Regular"/>
                          <a:cs typeface="Avenir Next Regular"/>
                          <a:sym typeface="Avenir Next Regular"/>
                        </a:defRPr>
                      </a:pP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  <a:latin typeface="Avenir Next Regular"/>
                          <a:ea typeface="Avenir Next Regular"/>
                          <a:cs typeface="Avenir Next Regular"/>
                          <a:sym typeface="Avenir Next Regular"/>
                        </a:rPr>
                        <a:t>-100 ~ 100</a:t>
                      </a:r>
                    </a:p>
                  </a:txBody>
                  <a:tcPr marL="0" marR="0" marT="0" marB="0" anchor="t" anchorCtr="0" horzOverflow="overflow"/>
                </a:tc>
              </a:tr>
              <a:tr h="382274">
                <a:tc>
                  <a:txBody>
                    <a:bodyPr/>
                    <a:lstStyle/>
                    <a:p>
                      <a:pPr algn="l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  <a:latin typeface="Avenir Next Regular"/>
                          <a:ea typeface="Avenir Next Regular"/>
                          <a:cs typeface="Avenir Next Regular"/>
                          <a:sym typeface="Avenir Next Regular"/>
                        </a:rPr>
                        <a:t>study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>
                          <a:latin typeface="Avenir Next Regular"/>
                          <a:ea typeface="Avenir Next Regular"/>
                          <a:cs typeface="Avenir Next Regular"/>
                          <a:sym typeface="Avenir Next Regular"/>
                        </a:rPr>
                        <a:t>80</a:t>
                      </a:r>
                    </a:p>
                  </a:txBody>
                  <a:tcPr marL="0" marR="0" marT="0" marB="0" anchor="t" anchorCtr="0" horzOverflow="overflow"/>
                </a:tc>
              </a:tr>
              <a:tr h="382274">
                <a:tc>
                  <a:txBody>
                    <a:bodyPr/>
                    <a:lstStyle/>
                    <a:p>
                      <a:pPr algn="l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  <a:latin typeface="Avenir Next Regular"/>
                          <a:ea typeface="Avenir Next Regular"/>
                          <a:cs typeface="Avenir Next Regular"/>
                          <a:sym typeface="Avenir Next Regular"/>
                        </a:rPr>
                        <a:t>rest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>
                          <a:latin typeface="Avenir Next Regular"/>
                          <a:ea typeface="Avenir Next Regular"/>
                          <a:cs typeface="Avenir Next Regular"/>
                          <a:sym typeface="Avenir Next Regular"/>
                        </a:rPr>
                        <a:t>20</a:t>
                      </a:r>
                    </a:p>
                  </a:txBody>
                  <a:tcPr marL="0" marR="0" marT="0" marB="0" anchor="t" anchorCtr="0" horzOverflow="overflow"/>
                </a:tc>
              </a:tr>
              <a:tr h="382274">
                <a:tc>
                  <a:txBody>
                    <a:bodyPr/>
                    <a:lstStyle/>
                    <a:p>
                      <a:pPr algn="l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  <a:latin typeface="Avenir Next Regular"/>
                          <a:ea typeface="Avenir Next Regular"/>
                          <a:cs typeface="Avenir Next Regular"/>
                          <a:sym typeface="Avenir Next Regular"/>
                        </a:rPr>
                        <a:t>sleep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>
                          <a:latin typeface="Avenir Next Regular"/>
                          <a:ea typeface="Avenir Next Regular"/>
                          <a:cs typeface="Avenir Next Regular"/>
                          <a:sym typeface="Avenir Next Regular"/>
                        </a:rPr>
                        <a:t>-40</a:t>
                      </a:r>
                    </a:p>
                  </a:txBody>
                  <a:tcPr marL="0" marR="0" marT="0" marB="0" anchor="t" anchorCtr="0" horzOverflow="overflow"/>
                </a:tc>
              </a:tr>
              <a:tr h="382274">
                <a:tc>
                  <a:txBody>
                    <a:bodyPr/>
                    <a:lstStyle/>
                    <a:p>
                      <a:pPr algn="l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  <a:latin typeface="Avenir Next Regular"/>
                          <a:ea typeface="Avenir Next Regular"/>
                          <a:cs typeface="Avenir Next Regular"/>
                          <a:sym typeface="Avenir Next Regular"/>
                        </a:rPr>
                        <a:t>meal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>
                          <a:latin typeface="Avenir Next Regular"/>
                          <a:ea typeface="Avenir Next Regular"/>
                          <a:cs typeface="Avenir Next Regular"/>
                          <a:sym typeface="Avenir Next Regular"/>
                        </a:rPr>
                        <a:t>-20</a:t>
                      </a:r>
                    </a:p>
                  </a:txBody>
                  <a:tcPr marL="0" marR="0" marT="0" marB="0" anchor="t" anchorCtr="0" horzOverflow="overflow"/>
                </a:tc>
              </a:tr>
              <a:tr h="382274">
                <a:tc>
                  <a:txBody>
                    <a:bodyPr/>
                    <a:lstStyle/>
                    <a:p>
                      <a:pPr algn="l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  <a:latin typeface="Avenir Next Regular"/>
                          <a:ea typeface="Avenir Next Regular"/>
                          <a:cs typeface="Avenir Next Regular"/>
                          <a:sym typeface="Avenir Next Regular"/>
                        </a:rPr>
                        <a:t>media</a:t>
                      </a:r>
                    </a:p>
                  </a:txBody>
                  <a:tcPr marL="0" marR="0" marT="0" marB="0" anchor="t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>
                          <a:latin typeface="Avenir Next Regular"/>
                          <a:ea typeface="Avenir Next Regular"/>
                          <a:cs typeface="Avenir Next Regular"/>
                          <a:sym typeface="Avenir Next Regular"/>
                        </a:rPr>
                        <a:t>70</a:t>
                      </a:r>
                    </a:p>
                  </a:txBody>
                  <a:tcPr marL="0" marR="0" marT="0" marB="0" anchor="t" anchorCtr="0" horzOverflow="overflow"/>
                </a:tc>
              </a:tr>
            </a:tbl>
          </a:graphicData>
        </a:graphic>
      </p:graphicFrame>
      <p:sp>
        <p:nvSpPr>
          <p:cNvPr id="204" name="상황 스코어"/>
          <p:cNvSpPr txBox="1"/>
          <p:nvPr/>
        </p:nvSpPr>
        <p:spPr>
          <a:xfrm>
            <a:off x="6523671" y="2635045"/>
            <a:ext cx="1963421" cy="650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 sz="3200"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pPr/>
            <a:r>
              <a:t>상황 스코어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1. 물체에 자체에 의해 결정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1. 물체에 자체에 의해 결정</a:t>
            </a:r>
          </a:p>
        </p:txBody>
      </p:sp>
      <p:pic>
        <p:nvPicPr>
          <p:cNvPr id="207" name="photo-1543002588-bfa74002ed7e.avif" descr="photo-1543002588-bfa74002ed7e.avi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6732" y="1895450"/>
            <a:ext cx="3276267" cy="4914401"/>
          </a:xfrm>
          <a:prstGeom prst="rect">
            <a:avLst/>
          </a:prstGeom>
          <a:ln w="12700">
            <a:miter lim="400000"/>
          </a:ln>
        </p:spPr>
      </p:pic>
      <p:sp>
        <p:nvSpPr>
          <p:cNvPr id="208" name="책"/>
          <p:cNvSpPr txBox="1"/>
          <p:nvPr/>
        </p:nvSpPr>
        <p:spPr>
          <a:xfrm>
            <a:off x="4507945" y="3925930"/>
            <a:ext cx="724917" cy="853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cap="all" sz="5200">
                <a:solidFill>
                  <a:schemeClr val="accent1"/>
                </a:solidFill>
                <a:latin typeface="나눔고딕"/>
                <a:ea typeface="나눔고딕"/>
                <a:cs typeface="나눔고딕"/>
                <a:sym typeface="나눔고딕"/>
              </a:defRPr>
            </a:lvl1pPr>
          </a:lstStyle>
          <a:p>
            <a:pPr/>
            <a:r>
              <a:t>책</a:t>
            </a:r>
          </a:p>
        </p:txBody>
      </p:sp>
      <p:sp>
        <p:nvSpPr>
          <p:cNvPr id="209" name="공부"/>
          <p:cNvSpPr txBox="1"/>
          <p:nvPr/>
        </p:nvSpPr>
        <p:spPr>
          <a:xfrm>
            <a:off x="7371000" y="2952095"/>
            <a:ext cx="631445" cy="459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pPr/>
            <a:r>
              <a:t>공부</a:t>
            </a:r>
          </a:p>
        </p:txBody>
      </p:sp>
      <p:sp>
        <p:nvSpPr>
          <p:cNvPr id="210" name="휴식"/>
          <p:cNvSpPr txBox="1"/>
          <p:nvPr/>
        </p:nvSpPr>
        <p:spPr>
          <a:xfrm>
            <a:off x="7371000" y="4122780"/>
            <a:ext cx="631445" cy="459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pPr/>
            <a:r>
              <a:t>휴식</a:t>
            </a:r>
          </a:p>
        </p:txBody>
      </p:sp>
      <p:sp>
        <p:nvSpPr>
          <p:cNvPr id="211" name="수면"/>
          <p:cNvSpPr txBox="1"/>
          <p:nvPr/>
        </p:nvSpPr>
        <p:spPr>
          <a:xfrm>
            <a:off x="7371000" y="5293466"/>
            <a:ext cx="631445" cy="459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pPr/>
            <a:r>
              <a:t>수면</a:t>
            </a:r>
          </a:p>
        </p:txBody>
      </p:sp>
      <p:sp>
        <p:nvSpPr>
          <p:cNvPr id="212" name="선"/>
          <p:cNvSpPr/>
          <p:nvPr/>
        </p:nvSpPr>
        <p:spPr>
          <a:xfrm flipV="1">
            <a:off x="5316886" y="3262030"/>
            <a:ext cx="1970090" cy="1090197"/>
          </a:xfrm>
          <a:prstGeom prst="line">
            <a:avLst/>
          </a:prstGeom>
          <a:ln cap="rnd">
            <a:solidFill>
              <a:schemeClr val="accent1"/>
            </a:solidFill>
          </a:ln>
        </p:spPr>
        <p:txBody>
          <a:bodyPr lIns="45719" rIns="45719"/>
          <a:lstStyle/>
          <a:p>
            <a:pPr>
              <a:defRPr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</a:p>
        </p:txBody>
      </p:sp>
      <p:sp>
        <p:nvSpPr>
          <p:cNvPr id="213" name="선"/>
          <p:cNvSpPr/>
          <p:nvPr/>
        </p:nvSpPr>
        <p:spPr>
          <a:xfrm>
            <a:off x="5331604" y="4355138"/>
            <a:ext cx="1966055" cy="1"/>
          </a:xfrm>
          <a:prstGeom prst="line">
            <a:avLst/>
          </a:prstGeom>
          <a:ln cap="rnd">
            <a:solidFill>
              <a:schemeClr val="accent1"/>
            </a:solidFill>
          </a:ln>
        </p:spPr>
        <p:txBody>
          <a:bodyPr lIns="45719" rIns="45719"/>
          <a:lstStyle/>
          <a:p>
            <a:pPr>
              <a:defRPr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</a:p>
        </p:txBody>
      </p:sp>
      <p:sp>
        <p:nvSpPr>
          <p:cNvPr id="214" name="선"/>
          <p:cNvSpPr/>
          <p:nvPr/>
        </p:nvSpPr>
        <p:spPr>
          <a:xfrm>
            <a:off x="5318904" y="4362981"/>
            <a:ext cx="1966055" cy="1085265"/>
          </a:xfrm>
          <a:prstGeom prst="line">
            <a:avLst/>
          </a:prstGeom>
          <a:ln cap="rnd">
            <a:solidFill>
              <a:schemeClr val="accent1"/>
            </a:solidFill>
          </a:ln>
        </p:spPr>
        <p:txBody>
          <a:bodyPr lIns="45719" rIns="45719"/>
          <a:lstStyle/>
          <a:p>
            <a:pPr>
              <a:defRPr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</a:p>
        </p:txBody>
      </p:sp>
      <p:sp>
        <p:nvSpPr>
          <p:cNvPr id="215" name="90"/>
          <p:cNvSpPr txBox="1"/>
          <p:nvPr/>
        </p:nvSpPr>
        <p:spPr>
          <a:xfrm>
            <a:off x="9178825" y="2921053"/>
            <a:ext cx="457709" cy="510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pPr/>
            <a:r>
              <a:t>90</a:t>
            </a:r>
          </a:p>
        </p:txBody>
      </p:sp>
      <p:sp>
        <p:nvSpPr>
          <p:cNvPr id="216" name="60"/>
          <p:cNvSpPr txBox="1"/>
          <p:nvPr/>
        </p:nvSpPr>
        <p:spPr>
          <a:xfrm>
            <a:off x="9178825" y="4091738"/>
            <a:ext cx="457709" cy="510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pPr/>
            <a:r>
              <a:t>60</a:t>
            </a:r>
          </a:p>
        </p:txBody>
      </p:sp>
      <p:sp>
        <p:nvSpPr>
          <p:cNvPr id="217" name="20"/>
          <p:cNvSpPr txBox="1"/>
          <p:nvPr/>
        </p:nvSpPr>
        <p:spPr>
          <a:xfrm>
            <a:off x="9178825" y="5262423"/>
            <a:ext cx="457709" cy="510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pPr/>
            <a:r>
              <a:t>20</a:t>
            </a:r>
          </a:p>
        </p:txBody>
      </p:sp>
      <p:sp>
        <p:nvSpPr>
          <p:cNvPr id="218" name="상황 스코어"/>
          <p:cNvSpPr txBox="1"/>
          <p:nvPr/>
        </p:nvSpPr>
        <p:spPr>
          <a:xfrm>
            <a:off x="8425969" y="2040080"/>
            <a:ext cx="1963421" cy="650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3200"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pPr/>
            <a:r>
              <a:t>상황 스코어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2. 유지 시간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2. 유지 시간</a:t>
            </a:r>
          </a:p>
        </p:txBody>
      </p:sp>
      <p:pic>
        <p:nvPicPr>
          <p:cNvPr id="221" name="photo-1505330622279-bf7d7fc918f4.avif" descr="photo-1505330622279-bf7d7fc918f4.avi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49831" y="2689119"/>
            <a:ext cx="4926448" cy="3287312"/>
          </a:xfrm>
          <a:prstGeom prst="rect">
            <a:avLst/>
          </a:prstGeom>
          <a:ln w="12700">
            <a:miter lim="400000"/>
          </a:ln>
        </p:spPr>
      </p:pic>
      <p:sp>
        <p:nvSpPr>
          <p:cNvPr id="222" name="직사각형"/>
          <p:cNvSpPr/>
          <p:nvPr/>
        </p:nvSpPr>
        <p:spPr>
          <a:xfrm>
            <a:off x="2523336" y="3757318"/>
            <a:ext cx="979437" cy="1150915"/>
          </a:xfrm>
          <a:prstGeom prst="rect">
            <a:avLst/>
          </a:prstGeom>
          <a:ln w="22225" cap="rnd">
            <a:solidFill>
              <a:srgbClr val="FF0E00"/>
            </a:solidFill>
          </a:ln>
          <a:effectLst>
            <a:outerShdw sx="100000" sy="100000" kx="0" ky="0" algn="b" rotWithShape="0" blurRad="38100" dist="25400" dir="5400000">
              <a:srgbClr val="000000">
                <a:alpha val="55000"/>
              </a:srgbClr>
            </a:outerShdw>
          </a:effectLst>
        </p:spPr>
        <p:txBody>
          <a:bodyPr lIns="45719" rIns="45719" anchor="ctr"/>
          <a:lstStyle/>
          <a:p>
            <a:pPr>
              <a:defRPr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</a:p>
        </p:txBody>
      </p:sp>
      <p:pic>
        <p:nvPicPr>
          <p:cNvPr id="223" name="photo-1505330622279-bf7d7fc918f4.avif" descr="photo-1505330622279-bf7d7fc918f4.avi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768840" y="2114767"/>
            <a:ext cx="2185264" cy="1458180"/>
          </a:xfrm>
          <a:prstGeom prst="rect">
            <a:avLst/>
          </a:prstGeom>
          <a:ln w="12700">
            <a:miter lim="400000"/>
          </a:ln>
        </p:spPr>
      </p:pic>
      <p:sp>
        <p:nvSpPr>
          <p:cNvPr id="224" name="직사각형"/>
          <p:cNvSpPr/>
          <p:nvPr/>
        </p:nvSpPr>
        <p:spPr>
          <a:xfrm>
            <a:off x="6608653" y="2548866"/>
            <a:ext cx="505639" cy="589982"/>
          </a:xfrm>
          <a:prstGeom prst="rect">
            <a:avLst/>
          </a:prstGeom>
          <a:ln w="22225" cap="rnd">
            <a:solidFill>
              <a:srgbClr val="FF0E00"/>
            </a:solidFill>
          </a:ln>
          <a:effectLst>
            <a:outerShdw sx="100000" sy="100000" kx="0" ky="0" algn="b" rotWithShape="0" blurRad="38100" dist="25400" dir="5400000">
              <a:srgbClr val="000000">
                <a:alpha val="55000"/>
              </a:srgbClr>
            </a:outerShdw>
          </a:effectLst>
        </p:spPr>
        <p:txBody>
          <a:bodyPr lIns="45719" rIns="45719" anchor="ctr"/>
          <a:lstStyle/>
          <a:p>
            <a:pPr>
              <a:defRPr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</a:p>
        </p:txBody>
      </p:sp>
      <p:sp>
        <p:nvSpPr>
          <p:cNvPr id="225" name="선"/>
          <p:cNvSpPr/>
          <p:nvPr/>
        </p:nvSpPr>
        <p:spPr>
          <a:xfrm flipV="1">
            <a:off x="3520271" y="3063068"/>
            <a:ext cx="2174152" cy="995376"/>
          </a:xfrm>
          <a:prstGeom prst="line">
            <a:avLst/>
          </a:prstGeom>
          <a:ln w="22225" cap="rnd">
            <a:solidFill>
              <a:srgbClr val="FF0E00"/>
            </a:solidFill>
            <a:tailEnd type="triangle"/>
          </a:ln>
        </p:spPr>
        <p:txBody>
          <a:bodyPr lIns="45719" rIns="45719"/>
          <a:lstStyle/>
          <a:p>
            <a:pPr>
              <a:defRPr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</a:p>
        </p:txBody>
      </p:sp>
      <p:pic>
        <p:nvPicPr>
          <p:cNvPr id="226" name="photo-1505330622279-bf7d7fc918f4.avif" descr="photo-1505330622279-bf7d7fc918f4.avi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11131" y="2680695"/>
            <a:ext cx="2185264" cy="1458180"/>
          </a:xfrm>
          <a:prstGeom prst="rect">
            <a:avLst/>
          </a:prstGeom>
          <a:ln w="12700">
            <a:miter lim="400000"/>
          </a:ln>
        </p:spPr>
      </p:pic>
      <p:sp>
        <p:nvSpPr>
          <p:cNvPr id="227" name="직사각형"/>
          <p:cNvSpPr/>
          <p:nvPr/>
        </p:nvSpPr>
        <p:spPr>
          <a:xfrm>
            <a:off x="6850943" y="3114794"/>
            <a:ext cx="505639" cy="589982"/>
          </a:xfrm>
          <a:prstGeom prst="rect">
            <a:avLst/>
          </a:prstGeom>
          <a:ln w="22225" cap="rnd">
            <a:solidFill>
              <a:srgbClr val="FF0E00"/>
            </a:solidFill>
          </a:ln>
          <a:effectLst>
            <a:outerShdw sx="100000" sy="100000" kx="0" ky="0" algn="b" rotWithShape="0" blurRad="38100" dist="25400" dir="5400000">
              <a:srgbClr val="000000">
                <a:alpha val="55000"/>
              </a:srgbClr>
            </a:outerShdw>
          </a:effectLst>
        </p:spPr>
        <p:txBody>
          <a:bodyPr lIns="45719" rIns="45719" anchor="ctr"/>
          <a:lstStyle/>
          <a:p>
            <a:pPr>
              <a:defRPr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</a:p>
        </p:txBody>
      </p:sp>
      <p:pic>
        <p:nvPicPr>
          <p:cNvPr id="228" name="photo-1505330622279-bf7d7fc918f4.avif" descr="photo-1505330622279-bf7d7fc918f4.avi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357003" y="3231346"/>
            <a:ext cx="2185265" cy="1458180"/>
          </a:xfrm>
          <a:prstGeom prst="rect">
            <a:avLst/>
          </a:prstGeom>
          <a:ln w="12700">
            <a:miter lim="400000"/>
          </a:ln>
        </p:spPr>
      </p:pic>
      <p:sp>
        <p:nvSpPr>
          <p:cNvPr id="229" name="직사각형"/>
          <p:cNvSpPr/>
          <p:nvPr/>
        </p:nvSpPr>
        <p:spPr>
          <a:xfrm>
            <a:off x="7196816" y="3665446"/>
            <a:ext cx="505638" cy="589981"/>
          </a:xfrm>
          <a:prstGeom prst="rect">
            <a:avLst/>
          </a:prstGeom>
          <a:ln w="22225" cap="rnd">
            <a:solidFill>
              <a:srgbClr val="FF0E00"/>
            </a:solidFill>
          </a:ln>
          <a:effectLst>
            <a:outerShdw sx="100000" sy="100000" kx="0" ky="0" algn="b" rotWithShape="0" blurRad="38100" dist="25400" dir="5400000">
              <a:srgbClr val="000000">
                <a:alpha val="55000"/>
              </a:srgbClr>
            </a:outerShdw>
          </a:effectLst>
        </p:spPr>
        <p:txBody>
          <a:bodyPr lIns="45719" rIns="45719" anchor="ctr"/>
          <a:lstStyle/>
          <a:p>
            <a:pPr>
              <a:defRPr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</a:p>
        </p:txBody>
      </p:sp>
      <p:pic>
        <p:nvPicPr>
          <p:cNvPr id="230" name="photo-1505330622279-bf7d7fc918f4.avif" descr="photo-1505330622279-bf7d7fc918f4.avi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74053" y="3807800"/>
            <a:ext cx="2185264" cy="1458180"/>
          </a:xfrm>
          <a:prstGeom prst="rect">
            <a:avLst/>
          </a:prstGeom>
          <a:ln w="12700">
            <a:miter lim="400000"/>
          </a:ln>
        </p:spPr>
      </p:pic>
      <p:sp>
        <p:nvSpPr>
          <p:cNvPr id="231" name="직사각형"/>
          <p:cNvSpPr/>
          <p:nvPr/>
        </p:nvSpPr>
        <p:spPr>
          <a:xfrm>
            <a:off x="7513866" y="4241899"/>
            <a:ext cx="505638" cy="589982"/>
          </a:xfrm>
          <a:prstGeom prst="rect">
            <a:avLst/>
          </a:prstGeom>
          <a:ln w="22225" cap="rnd">
            <a:solidFill>
              <a:srgbClr val="FF0E00"/>
            </a:solidFill>
          </a:ln>
          <a:effectLst>
            <a:outerShdw sx="100000" sy="100000" kx="0" ky="0" algn="b" rotWithShape="0" blurRad="38100" dist="25400" dir="5400000">
              <a:srgbClr val="000000">
                <a:alpha val="55000"/>
              </a:srgbClr>
            </a:outerShdw>
          </a:effectLst>
        </p:spPr>
        <p:txBody>
          <a:bodyPr lIns="45719" rIns="45719" anchor="ctr"/>
          <a:lstStyle/>
          <a:p>
            <a:pPr>
              <a:defRPr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</a:p>
        </p:txBody>
      </p:sp>
      <p:pic>
        <p:nvPicPr>
          <p:cNvPr id="232" name="photo-1505330622279-bf7d7fc918f4.avif" descr="photo-1505330622279-bf7d7fc918f4.avi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991102" y="4441900"/>
            <a:ext cx="2185265" cy="1458179"/>
          </a:xfrm>
          <a:prstGeom prst="rect">
            <a:avLst/>
          </a:prstGeom>
          <a:ln w="12700">
            <a:miter lim="400000"/>
          </a:ln>
        </p:spPr>
      </p:pic>
      <p:sp>
        <p:nvSpPr>
          <p:cNvPr id="233" name="직사각형"/>
          <p:cNvSpPr/>
          <p:nvPr/>
        </p:nvSpPr>
        <p:spPr>
          <a:xfrm>
            <a:off x="7830915" y="4875999"/>
            <a:ext cx="505639" cy="589981"/>
          </a:xfrm>
          <a:prstGeom prst="rect">
            <a:avLst/>
          </a:prstGeom>
          <a:ln w="22225" cap="rnd">
            <a:solidFill>
              <a:srgbClr val="FF0E00"/>
            </a:solidFill>
          </a:ln>
          <a:effectLst>
            <a:outerShdw sx="100000" sy="100000" kx="0" ky="0" algn="b" rotWithShape="0" blurRad="38100" dist="25400" dir="5400000">
              <a:srgbClr val="000000">
                <a:alpha val="55000"/>
              </a:srgbClr>
            </a:outerShdw>
          </a:effectLst>
        </p:spPr>
        <p:txBody>
          <a:bodyPr lIns="45719" rIns="45719" anchor="ctr"/>
          <a:lstStyle/>
          <a:p>
            <a:pPr>
              <a:defRPr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</a:p>
        </p:txBody>
      </p:sp>
      <p:graphicFrame>
        <p:nvGraphicFramePr>
          <p:cNvPr id="234" name="표 1"/>
          <p:cNvGraphicFramePr/>
          <p:nvPr/>
        </p:nvGraphicFramePr>
        <p:xfrm>
          <a:off x="9541112" y="3025288"/>
          <a:ext cx="2408192" cy="2627675"/>
        </p:xfrm>
        <a:graphic xmlns:a="http://schemas.openxmlformats.org/drawingml/2006/main">
          <a:graphicData uri="http://schemas.openxmlformats.org/drawingml/2006/table">
            <a:tbl>
              <a:tblPr firstCol="1" firstRow="0" lastCol="0" lastRow="0" bandCol="0" bandRow="1" rtl="0">
                <a:tableStyleId>{4C3C2611-4C71-4FC5-86AE-919BDF0F9419}</a:tableStyleId>
              </a:tblPr>
              <a:tblGrid>
                <a:gridCol w="916252"/>
                <a:gridCol w="1479238"/>
              </a:tblGrid>
              <a:tr h="522994">
                <a:tc>
                  <a:txBody>
                    <a:bodyPr/>
                    <a:lstStyle/>
                    <a:p>
                      <a:pPr algn="ctr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  <a:latin typeface="Avenir Next Regular"/>
                          <a:ea typeface="Avenir Next Regular"/>
                          <a:cs typeface="Avenir Next Regular"/>
                          <a:sym typeface="Avenir Next Regular"/>
                        </a:rPr>
                        <a:t>study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>
                          <a:latin typeface="Avenir Next Regular"/>
                          <a:ea typeface="Avenir Next Regular"/>
                          <a:cs typeface="Avenir Next Regular"/>
                          <a:sym typeface="Avenir Next Regular"/>
                        </a:rPr>
                        <a:t>-20</a:t>
                      </a:r>
                    </a:p>
                  </a:txBody>
                  <a:tcPr marL="0" marR="0" marT="0" marB="0" anchor="ctr" anchorCtr="0" horzOverflow="overflow"/>
                </a:tc>
              </a:tr>
              <a:tr h="522994">
                <a:tc>
                  <a:txBody>
                    <a:bodyPr/>
                    <a:lstStyle/>
                    <a:p>
                      <a:pPr algn="ctr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  <a:latin typeface="Avenir Next Regular"/>
                          <a:ea typeface="Avenir Next Regular"/>
                          <a:cs typeface="Avenir Next Regular"/>
                          <a:sym typeface="Avenir Next Regular"/>
                        </a:rPr>
                        <a:t>rest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>
                          <a:latin typeface="Avenir Next Regular"/>
                          <a:ea typeface="Avenir Next Regular"/>
                          <a:cs typeface="Avenir Next Regular"/>
                          <a:sym typeface="Avenir Next Regular"/>
                        </a:rPr>
                        <a:t>-20</a:t>
                      </a:r>
                    </a:p>
                  </a:txBody>
                  <a:tcPr marL="0" marR="0" marT="0" marB="0" anchor="ctr" anchorCtr="0" horzOverflow="overflow"/>
                </a:tc>
              </a:tr>
              <a:tr h="522994">
                <a:tc>
                  <a:txBody>
                    <a:bodyPr/>
                    <a:lstStyle/>
                    <a:p>
                      <a:pPr algn="ctr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  <a:latin typeface="Avenir Next Regular"/>
                          <a:ea typeface="Avenir Next Regular"/>
                          <a:cs typeface="Avenir Next Regular"/>
                          <a:sym typeface="Avenir Next Regular"/>
                        </a:rPr>
                        <a:t>sleep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>
                          <a:latin typeface="Avenir Next Regular"/>
                          <a:ea typeface="Avenir Next Regular"/>
                          <a:cs typeface="Avenir Next Regular"/>
                          <a:sym typeface="Avenir Next Regular"/>
                        </a:rPr>
                        <a:t>-20</a:t>
                      </a:r>
                    </a:p>
                  </a:txBody>
                  <a:tcPr marL="0" marR="0" marT="0" marB="0" anchor="ctr" anchorCtr="0" horzOverflow="overflow"/>
                </a:tc>
              </a:tr>
              <a:tr h="522994">
                <a:tc>
                  <a:txBody>
                    <a:bodyPr/>
                    <a:lstStyle/>
                    <a:p>
                      <a:pPr algn="ctr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  <a:latin typeface="Avenir Next Regular"/>
                          <a:ea typeface="Avenir Next Regular"/>
                          <a:cs typeface="Avenir Next Regular"/>
                          <a:sym typeface="Avenir Next Regular"/>
                        </a:rPr>
                        <a:t>meal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>
                          <a:latin typeface="Avenir Next Regular"/>
                          <a:ea typeface="Avenir Next Regular"/>
                          <a:cs typeface="Avenir Next Regular"/>
                          <a:sym typeface="Avenir Next Regular"/>
                        </a:rPr>
                        <a:t>-20</a:t>
                      </a:r>
                    </a:p>
                  </a:txBody>
                  <a:tcPr marL="0" marR="0" marT="0" marB="0" anchor="ctr" anchorCtr="0" horzOverflow="overflow"/>
                </a:tc>
              </a:tr>
              <a:tr h="522994">
                <a:tc>
                  <a:txBody>
                    <a:bodyPr/>
                    <a:lstStyle/>
                    <a:p>
                      <a:pPr algn="ctr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  <a:latin typeface="Avenir Next Regular"/>
                          <a:ea typeface="Avenir Next Regular"/>
                          <a:cs typeface="Avenir Next Regular"/>
                          <a:sym typeface="Avenir Next Regular"/>
                        </a:rPr>
                        <a:t>media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/>
                      </a:pPr>
                      <a:r>
                        <a:rPr>
                          <a:latin typeface="Avenir Next Regular"/>
                          <a:ea typeface="Avenir Next Regular"/>
                          <a:cs typeface="Avenir Next Regular"/>
                          <a:sym typeface="Avenir Next Regular"/>
                        </a:rPr>
                        <a:t>-20</a:t>
                      </a:r>
                    </a:p>
                  </a:txBody>
                  <a:tcPr marL="0" marR="0" marT="0" marB="0" anchor="ctr" anchorCtr="0" horzOverflow="overflow"/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분할">
  <a:themeElements>
    <a:clrScheme name="분할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0000FF"/>
      </a:hlink>
      <a:folHlink>
        <a:srgbClr val="FF00FF"/>
      </a:folHlink>
    </a:clrScheme>
    <a:fontScheme name="분할">
      <a:majorFont>
        <a:latin typeface="Helvetica"/>
        <a:ea typeface="Helvetica"/>
        <a:cs typeface="Helvetica"/>
      </a:majorFont>
      <a:minorFont>
        <a:latin typeface="맑은 고딕"/>
        <a:ea typeface="맑은 고딕"/>
        <a:cs typeface="맑은 고딕"/>
      </a:minorFont>
    </a:fontScheme>
    <a:fmtScheme name="분할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5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5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2225" cap="rnd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5400" dir="5400000">
            <a:srgbClr val="000000">
              <a:alpha val="5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ill Sans MT"/>
            <a:ea typeface="Gill Sans MT"/>
            <a:cs typeface="Gill Sans MT"/>
            <a:sym typeface="Gill Sans M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2225" cap="rnd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ill Sans MT"/>
            <a:ea typeface="Gill Sans MT"/>
            <a:cs typeface="Gill Sans MT"/>
            <a:sym typeface="Gill Sans M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분할">
  <a:themeElements>
    <a:clrScheme name="분할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0000FF"/>
      </a:hlink>
      <a:folHlink>
        <a:srgbClr val="FF00FF"/>
      </a:folHlink>
    </a:clrScheme>
    <a:fontScheme name="분할">
      <a:majorFont>
        <a:latin typeface="Helvetica"/>
        <a:ea typeface="Helvetica"/>
        <a:cs typeface="Helvetica"/>
      </a:majorFont>
      <a:minorFont>
        <a:latin typeface="맑은 고딕"/>
        <a:ea typeface="맑은 고딕"/>
        <a:cs typeface="맑은 고딕"/>
      </a:minorFont>
    </a:fontScheme>
    <a:fmtScheme name="분할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5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5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2225" cap="rnd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5400" dir="5400000">
            <a:srgbClr val="000000">
              <a:alpha val="5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ill Sans MT"/>
            <a:ea typeface="Gill Sans MT"/>
            <a:cs typeface="Gill Sans MT"/>
            <a:sym typeface="Gill Sans M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2225" cap="rnd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ill Sans MT"/>
            <a:ea typeface="Gill Sans MT"/>
            <a:cs typeface="Gill Sans MT"/>
            <a:sym typeface="Gill Sans M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